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0A7C7-6548-42D0-BC46-54FB0628CED4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3FBF1C-EF92-4672-9DD7-7F0C2D13C65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388197" y="670823"/>
            <a:ext cx="2942508" cy="803167"/>
            <a:chOff x="2388197" y="670823"/>
            <a:chExt cx="2942508" cy="803167"/>
          </a:xfrm>
        </p:grpSpPr>
        <p:sp>
          <p:nvSpPr>
            <p:cNvPr id="2" name="Freeform 1"/>
            <p:cNvSpPr/>
            <p:nvPr/>
          </p:nvSpPr>
          <p:spPr>
            <a:xfrm>
              <a:off x="2726880" y="789637"/>
              <a:ext cx="21058" cy="684353"/>
            </a:xfrm>
            <a:custGeom>
              <a:avLst/>
              <a:gdLst/>
              <a:ahLst/>
              <a:cxnLst/>
              <a:rect l="0" t="0" r="0" b="0"/>
              <a:pathLst>
                <a:path w="21058" h="684353">
                  <a:moveTo>
                    <a:pt x="21057" y="0"/>
                  </a:moveTo>
                  <a:lnTo>
                    <a:pt x="21057" y="48931"/>
                  </a:lnTo>
                  <a:lnTo>
                    <a:pt x="15468" y="108061"/>
                  </a:lnTo>
                  <a:lnTo>
                    <a:pt x="17582" y="167459"/>
                  </a:lnTo>
                  <a:lnTo>
                    <a:pt x="14438" y="220153"/>
                  </a:lnTo>
                  <a:lnTo>
                    <a:pt x="11301" y="279880"/>
                  </a:lnTo>
                  <a:lnTo>
                    <a:pt x="10682" y="336738"/>
                  </a:lnTo>
                  <a:lnTo>
                    <a:pt x="10559" y="398619"/>
                  </a:lnTo>
                  <a:lnTo>
                    <a:pt x="10535" y="458762"/>
                  </a:lnTo>
                  <a:lnTo>
                    <a:pt x="10530" y="521941"/>
                  </a:lnTo>
                  <a:lnTo>
                    <a:pt x="10529" y="577739"/>
                  </a:lnTo>
                  <a:lnTo>
                    <a:pt x="4940" y="637816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8197" y="905450"/>
              <a:ext cx="328156" cy="355713"/>
            </a:xfrm>
            <a:custGeom>
              <a:avLst/>
              <a:gdLst/>
              <a:ahLst/>
              <a:cxnLst/>
              <a:rect l="0" t="0" r="0" b="0"/>
              <a:pathLst>
                <a:path w="328156" h="355713">
                  <a:moveTo>
                    <a:pt x="328155" y="242156"/>
                  </a:moveTo>
                  <a:lnTo>
                    <a:pt x="264727" y="260114"/>
                  </a:lnTo>
                  <a:lnTo>
                    <a:pt x="206718" y="282894"/>
                  </a:lnTo>
                  <a:lnTo>
                    <a:pt x="146697" y="316136"/>
                  </a:lnTo>
                  <a:lnTo>
                    <a:pt x="87060" y="342582"/>
                  </a:lnTo>
                  <a:lnTo>
                    <a:pt x="40975" y="354583"/>
                  </a:lnTo>
                  <a:lnTo>
                    <a:pt x="27907" y="355712"/>
                  </a:lnTo>
                  <a:lnTo>
                    <a:pt x="18026" y="351785"/>
                  </a:lnTo>
                  <a:lnTo>
                    <a:pt x="10268" y="344488"/>
                  </a:lnTo>
                  <a:lnTo>
                    <a:pt x="3926" y="334944"/>
                  </a:lnTo>
                  <a:lnTo>
                    <a:pt x="0" y="308741"/>
                  </a:lnTo>
                  <a:lnTo>
                    <a:pt x="7011" y="249849"/>
                  </a:lnTo>
                  <a:lnTo>
                    <a:pt x="20830" y="193156"/>
                  </a:lnTo>
                  <a:lnTo>
                    <a:pt x="41758" y="136897"/>
                  </a:lnTo>
                  <a:lnTo>
                    <a:pt x="61153" y="75090"/>
                  </a:lnTo>
                  <a:lnTo>
                    <a:pt x="81296" y="14160"/>
                  </a:lnTo>
                  <a:lnTo>
                    <a:pt x="860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74279" y="1368704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39126" y="834932"/>
              <a:ext cx="376084" cy="552102"/>
            </a:xfrm>
            <a:custGeom>
              <a:avLst/>
              <a:gdLst/>
              <a:ahLst/>
              <a:cxnLst/>
              <a:rect l="0" t="0" r="0" b="0"/>
              <a:pathLst>
                <a:path w="376084" h="552102">
                  <a:moveTo>
                    <a:pt x="108894" y="7347"/>
                  </a:moveTo>
                  <a:lnTo>
                    <a:pt x="74147" y="61222"/>
                  </a:lnTo>
                  <a:lnTo>
                    <a:pt x="42336" y="123269"/>
                  </a:lnTo>
                  <a:lnTo>
                    <a:pt x="22264" y="162177"/>
                  </a:lnTo>
                  <a:lnTo>
                    <a:pt x="16046" y="170228"/>
                  </a:lnTo>
                  <a:lnTo>
                    <a:pt x="10731" y="172087"/>
                  </a:lnTo>
                  <a:lnTo>
                    <a:pt x="6017" y="169816"/>
                  </a:lnTo>
                  <a:lnTo>
                    <a:pt x="1705" y="164793"/>
                  </a:lnTo>
                  <a:lnTo>
                    <a:pt x="0" y="157935"/>
                  </a:lnTo>
                  <a:lnTo>
                    <a:pt x="3190" y="131514"/>
                  </a:lnTo>
                  <a:lnTo>
                    <a:pt x="22598" y="71497"/>
                  </a:lnTo>
                  <a:lnTo>
                    <a:pt x="58984" y="26916"/>
                  </a:lnTo>
                  <a:lnTo>
                    <a:pt x="94236" y="7556"/>
                  </a:lnTo>
                  <a:lnTo>
                    <a:pt x="134317" y="0"/>
                  </a:lnTo>
                  <a:lnTo>
                    <a:pt x="158797" y="7592"/>
                  </a:lnTo>
                  <a:lnTo>
                    <a:pt x="197521" y="35472"/>
                  </a:lnTo>
                  <a:lnTo>
                    <a:pt x="214833" y="62084"/>
                  </a:lnTo>
                  <a:lnTo>
                    <a:pt x="227371" y="92196"/>
                  </a:lnTo>
                  <a:lnTo>
                    <a:pt x="227653" y="102517"/>
                  </a:lnTo>
                  <a:lnTo>
                    <a:pt x="210827" y="154801"/>
                  </a:lnTo>
                  <a:lnTo>
                    <a:pt x="188257" y="188466"/>
                  </a:lnTo>
                  <a:lnTo>
                    <a:pt x="174972" y="203268"/>
                  </a:lnTo>
                  <a:lnTo>
                    <a:pt x="168154" y="205811"/>
                  </a:lnTo>
                  <a:lnTo>
                    <a:pt x="161269" y="205167"/>
                  </a:lnTo>
                  <a:lnTo>
                    <a:pt x="154339" y="202398"/>
                  </a:lnTo>
                  <a:lnTo>
                    <a:pt x="153229" y="199382"/>
                  </a:lnTo>
                  <a:lnTo>
                    <a:pt x="155998" y="196202"/>
                  </a:lnTo>
                  <a:lnTo>
                    <a:pt x="185659" y="182692"/>
                  </a:lnTo>
                  <a:lnTo>
                    <a:pt x="205013" y="181985"/>
                  </a:lnTo>
                  <a:lnTo>
                    <a:pt x="246034" y="191062"/>
                  </a:lnTo>
                  <a:lnTo>
                    <a:pt x="271841" y="206321"/>
                  </a:lnTo>
                  <a:lnTo>
                    <a:pt x="308673" y="242415"/>
                  </a:lnTo>
                  <a:lnTo>
                    <a:pt x="350062" y="300475"/>
                  </a:lnTo>
                  <a:lnTo>
                    <a:pt x="370525" y="355151"/>
                  </a:lnTo>
                  <a:lnTo>
                    <a:pt x="376083" y="383025"/>
                  </a:lnTo>
                  <a:lnTo>
                    <a:pt x="370119" y="439048"/>
                  </a:lnTo>
                  <a:lnTo>
                    <a:pt x="363035" y="464766"/>
                  </a:lnTo>
                  <a:lnTo>
                    <a:pt x="339422" y="500341"/>
                  </a:lnTo>
                  <a:lnTo>
                    <a:pt x="306639" y="529898"/>
                  </a:lnTo>
                  <a:lnTo>
                    <a:pt x="276670" y="545622"/>
                  </a:lnTo>
                  <a:lnTo>
                    <a:pt x="228796" y="552101"/>
                  </a:lnTo>
                  <a:lnTo>
                    <a:pt x="186924" y="548432"/>
                  </a:lnTo>
                  <a:lnTo>
                    <a:pt x="125308" y="525059"/>
                  </a:lnTo>
                  <a:lnTo>
                    <a:pt x="98366" y="512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74445" y="1084435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2996" y="17958"/>
                  </a:lnTo>
                  <a:lnTo>
                    <a:pt x="25834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40261" y="768580"/>
              <a:ext cx="29066" cy="547483"/>
            </a:xfrm>
            <a:custGeom>
              <a:avLst/>
              <a:gdLst/>
              <a:ahLst/>
              <a:cxnLst/>
              <a:rect l="0" t="0" r="0" b="0"/>
              <a:pathLst>
                <a:path w="29066" h="547483">
                  <a:moveTo>
                    <a:pt x="29065" y="0"/>
                  </a:moveTo>
                  <a:lnTo>
                    <a:pt x="14411" y="55141"/>
                  </a:lnTo>
                  <a:lnTo>
                    <a:pt x="4316" y="109145"/>
                  </a:lnTo>
                  <a:lnTo>
                    <a:pt x="0" y="172294"/>
                  </a:lnTo>
                  <a:lnTo>
                    <a:pt x="6079" y="222896"/>
                  </a:lnTo>
                  <a:lnTo>
                    <a:pt x="7627" y="277605"/>
                  </a:lnTo>
                  <a:lnTo>
                    <a:pt x="7895" y="325059"/>
                  </a:lnTo>
                  <a:lnTo>
                    <a:pt x="7974" y="387342"/>
                  </a:lnTo>
                  <a:lnTo>
                    <a:pt x="7998" y="446481"/>
                  </a:lnTo>
                  <a:lnTo>
                    <a:pt x="8006" y="508120"/>
                  </a:lnTo>
                  <a:lnTo>
                    <a:pt x="8008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06114" y="670823"/>
              <a:ext cx="472266" cy="339913"/>
            </a:xfrm>
            <a:custGeom>
              <a:avLst/>
              <a:gdLst/>
              <a:ahLst/>
              <a:cxnLst/>
              <a:rect l="0" t="0" r="0" b="0"/>
              <a:pathLst>
                <a:path w="472266" h="339913">
                  <a:moveTo>
                    <a:pt x="0" y="192513"/>
                  </a:moveTo>
                  <a:lnTo>
                    <a:pt x="19128" y="130255"/>
                  </a:lnTo>
                  <a:lnTo>
                    <a:pt x="49803" y="91320"/>
                  </a:lnTo>
                  <a:lnTo>
                    <a:pt x="111549" y="43086"/>
                  </a:lnTo>
                  <a:lnTo>
                    <a:pt x="166660" y="12175"/>
                  </a:lnTo>
                  <a:lnTo>
                    <a:pt x="215627" y="0"/>
                  </a:lnTo>
                  <a:lnTo>
                    <a:pt x="278336" y="5181"/>
                  </a:lnTo>
                  <a:lnTo>
                    <a:pt x="337300" y="22005"/>
                  </a:lnTo>
                  <a:lnTo>
                    <a:pt x="384085" y="46095"/>
                  </a:lnTo>
                  <a:lnTo>
                    <a:pt x="438400" y="89914"/>
                  </a:lnTo>
                  <a:lnTo>
                    <a:pt x="456497" y="114548"/>
                  </a:lnTo>
                  <a:lnTo>
                    <a:pt x="466100" y="141095"/>
                  </a:lnTo>
                  <a:lnTo>
                    <a:pt x="472265" y="196265"/>
                  </a:lnTo>
                  <a:lnTo>
                    <a:pt x="467743" y="238209"/>
                  </a:lnTo>
                  <a:lnTo>
                    <a:pt x="455890" y="263125"/>
                  </a:lnTo>
                  <a:lnTo>
                    <a:pt x="438924" y="283558"/>
                  </a:lnTo>
                  <a:lnTo>
                    <a:pt x="383534" y="316012"/>
                  </a:lnTo>
                  <a:lnTo>
                    <a:pt x="328227" y="333978"/>
                  </a:lnTo>
                  <a:lnTo>
                    <a:pt x="274668" y="338740"/>
                  </a:lnTo>
                  <a:lnTo>
                    <a:pt x="252684" y="339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74611" y="1042321"/>
              <a:ext cx="147400" cy="253487"/>
            </a:xfrm>
            <a:custGeom>
              <a:avLst/>
              <a:gdLst/>
              <a:ahLst/>
              <a:cxnLst/>
              <a:rect l="0" t="0" r="0" b="0"/>
              <a:pathLst>
                <a:path w="147400" h="253487">
                  <a:moveTo>
                    <a:pt x="0" y="84228"/>
                  </a:moveTo>
                  <a:lnTo>
                    <a:pt x="14654" y="142845"/>
                  </a:lnTo>
                  <a:lnTo>
                    <a:pt x="28198" y="195849"/>
                  </a:lnTo>
                  <a:lnTo>
                    <a:pt x="45639" y="252132"/>
                  </a:lnTo>
                  <a:lnTo>
                    <a:pt x="46804" y="253486"/>
                  </a:lnTo>
                  <a:lnTo>
                    <a:pt x="42963" y="198573"/>
                  </a:lnTo>
                  <a:lnTo>
                    <a:pt x="35046" y="148019"/>
                  </a:lnTo>
                  <a:lnTo>
                    <a:pt x="34950" y="107938"/>
                  </a:lnTo>
                  <a:lnTo>
                    <a:pt x="48700" y="68766"/>
                  </a:lnTo>
                  <a:lnTo>
                    <a:pt x="68762" y="41302"/>
                  </a:lnTo>
                  <a:lnTo>
                    <a:pt x="96413" y="19516"/>
                  </a:lnTo>
                  <a:lnTo>
                    <a:pt x="130959" y="420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27295" y="112654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2691"/>
                  </a:lnTo>
                  <a:lnTo>
                    <a:pt x="9553" y="103238"/>
                  </a:lnTo>
                  <a:lnTo>
                    <a:pt x="11409" y="14081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37823" y="937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32580" y="1024517"/>
              <a:ext cx="498125" cy="281795"/>
            </a:xfrm>
            <a:custGeom>
              <a:avLst/>
              <a:gdLst/>
              <a:ahLst/>
              <a:cxnLst/>
              <a:rect l="0" t="0" r="0" b="0"/>
              <a:pathLst>
                <a:path w="498125" h="281795">
                  <a:moveTo>
                    <a:pt x="0" y="123089"/>
                  </a:moveTo>
                  <a:lnTo>
                    <a:pt x="3120" y="165780"/>
                  </a:lnTo>
                  <a:lnTo>
                    <a:pt x="14654" y="218609"/>
                  </a:lnTo>
                  <a:lnTo>
                    <a:pt x="20962" y="268776"/>
                  </a:lnTo>
                  <a:lnTo>
                    <a:pt x="23333" y="269346"/>
                  </a:lnTo>
                  <a:lnTo>
                    <a:pt x="26084" y="266217"/>
                  </a:lnTo>
                  <a:lnTo>
                    <a:pt x="29955" y="239457"/>
                  </a:lnTo>
                  <a:lnTo>
                    <a:pt x="24028" y="188492"/>
                  </a:lnTo>
                  <a:lnTo>
                    <a:pt x="21644" y="130245"/>
                  </a:lnTo>
                  <a:lnTo>
                    <a:pt x="26762" y="73940"/>
                  </a:lnTo>
                  <a:lnTo>
                    <a:pt x="31879" y="64586"/>
                  </a:lnTo>
                  <a:lnTo>
                    <a:pt x="46924" y="51074"/>
                  </a:lnTo>
                  <a:lnTo>
                    <a:pt x="54679" y="50513"/>
                  </a:lnTo>
                  <a:lnTo>
                    <a:pt x="62189" y="53648"/>
                  </a:lnTo>
                  <a:lnTo>
                    <a:pt x="69535" y="59247"/>
                  </a:lnTo>
                  <a:lnTo>
                    <a:pt x="80817" y="77947"/>
                  </a:lnTo>
                  <a:lnTo>
                    <a:pt x="108562" y="133219"/>
                  </a:lnTo>
                  <a:lnTo>
                    <a:pt x="120554" y="166254"/>
                  </a:lnTo>
                  <a:lnTo>
                    <a:pt x="124627" y="194630"/>
                  </a:lnTo>
                  <a:lnTo>
                    <a:pt x="126116" y="142287"/>
                  </a:lnTo>
                  <a:lnTo>
                    <a:pt x="137765" y="82117"/>
                  </a:lnTo>
                  <a:lnTo>
                    <a:pt x="156674" y="39086"/>
                  </a:lnTo>
                  <a:lnTo>
                    <a:pt x="165281" y="33162"/>
                  </a:lnTo>
                  <a:lnTo>
                    <a:pt x="187322" y="29699"/>
                  </a:lnTo>
                  <a:lnTo>
                    <a:pt x="197411" y="32753"/>
                  </a:lnTo>
                  <a:lnTo>
                    <a:pt x="214860" y="45505"/>
                  </a:lnTo>
                  <a:lnTo>
                    <a:pt x="237838" y="78004"/>
                  </a:lnTo>
                  <a:lnTo>
                    <a:pt x="258157" y="132077"/>
                  </a:lnTo>
                  <a:lnTo>
                    <a:pt x="268603" y="180864"/>
                  </a:lnTo>
                  <a:lnTo>
                    <a:pt x="275846" y="243512"/>
                  </a:lnTo>
                  <a:lnTo>
                    <a:pt x="278654" y="256014"/>
                  </a:lnTo>
                  <a:lnTo>
                    <a:pt x="281695" y="258499"/>
                  </a:lnTo>
                  <a:lnTo>
                    <a:pt x="284893" y="254306"/>
                  </a:lnTo>
                  <a:lnTo>
                    <a:pt x="308501" y="199411"/>
                  </a:lnTo>
                  <a:lnTo>
                    <a:pt x="330443" y="176509"/>
                  </a:lnTo>
                  <a:lnTo>
                    <a:pt x="389911" y="136805"/>
                  </a:lnTo>
                  <a:lnTo>
                    <a:pt x="449637" y="109721"/>
                  </a:lnTo>
                  <a:lnTo>
                    <a:pt x="480191" y="83923"/>
                  </a:lnTo>
                  <a:lnTo>
                    <a:pt x="496088" y="57672"/>
                  </a:lnTo>
                  <a:lnTo>
                    <a:pt x="498124" y="37863"/>
                  </a:lnTo>
                  <a:lnTo>
                    <a:pt x="497029" y="27667"/>
                  </a:lnTo>
                  <a:lnTo>
                    <a:pt x="492790" y="19700"/>
                  </a:lnTo>
                  <a:lnTo>
                    <a:pt x="478720" y="7728"/>
                  </a:lnTo>
                  <a:lnTo>
                    <a:pt x="439891" y="0"/>
                  </a:lnTo>
                  <a:lnTo>
                    <a:pt x="417385" y="4432"/>
                  </a:lnTo>
                  <a:lnTo>
                    <a:pt x="357639" y="39535"/>
                  </a:lnTo>
                  <a:lnTo>
                    <a:pt x="337935" y="54368"/>
                  </a:lnTo>
                  <a:lnTo>
                    <a:pt x="321379" y="72659"/>
                  </a:lnTo>
                  <a:lnTo>
                    <a:pt x="295987" y="131713"/>
                  </a:lnTo>
                  <a:lnTo>
                    <a:pt x="287741" y="170878"/>
                  </a:lnTo>
                  <a:lnTo>
                    <a:pt x="288418" y="213288"/>
                  </a:lnTo>
                  <a:lnTo>
                    <a:pt x="294302" y="235707"/>
                  </a:lnTo>
                  <a:lnTo>
                    <a:pt x="304716" y="253470"/>
                  </a:lnTo>
                  <a:lnTo>
                    <a:pt x="334911" y="276624"/>
                  </a:lnTo>
                  <a:lnTo>
                    <a:pt x="357079" y="281794"/>
                  </a:lnTo>
                  <a:lnTo>
                    <a:pt x="411085" y="281170"/>
                  </a:lnTo>
                  <a:lnTo>
                    <a:pt x="471433" y="264370"/>
                  </a:lnTo>
                  <a:lnTo>
                    <a:pt x="484311" y="2599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221305" y="1716145"/>
            <a:ext cx="2979566" cy="652767"/>
            <a:chOff x="1221305" y="1716145"/>
            <a:chExt cx="2979566" cy="652767"/>
          </a:xfrm>
        </p:grpSpPr>
        <p:sp>
          <p:nvSpPr>
            <p:cNvPr id="14" name="Freeform 13"/>
            <p:cNvSpPr/>
            <p:nvPr/>
          </p:nvSpPr>
          <p:spPr>
            <a:xfrm>
              <a:off x="1221305" y="1831958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54756"/>
                  </a:lnTo>
                  <a:lnTo>
                    <a:pt x="0" y="213453"/>
                  </a:lnTo>
                  <a:lnTo>
                    <a:pt x="0" y="261597"/>
                  </a:lnTo>
                  <a:lnTo>
                    <a:pt x="1170" y="321862"/>
                  </a:lnTo>
                  <a:lnTo>
                    <a:pt x="7236" y="368198"/>
                  </a:lnTo>
                  <a:lnTo>
                    <a:pt x="10723" y="429890"/>
                  </a:lnTo>
                  <a:lnTo>
                    <a:pt x="17475" y="483914"/>
                  </a:lnTo>
                  <a:lnTo>
                    <a:pt x="21057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42362" y="1716145"/>
              <a:ext cx="347442" cy="189514"/>
            </a:xfrm>
            <a:custGeom>
              <a:avLst/>
              <a:gdLst/>
              <a:ahLst/>
              <a:cxnLst/>
              <a:rect l="0" t="0" r="0" b="0"/>
              <a:pathLst>
                <a:path w="347442" h="189514">
                  <a:moveTo>
                    <a:pt x="347441" y="0"/>
                  </a:moveTo>
                  <a:lnTo>
                    <a:pt x="287087" y="54114"/>
                  </a:lnTo>
                  <a:lnTo>
                    <a:pt x="239871" y="81544"/>
                  </a:lnTo>
                  <a:lnTo>
                    <a:pt x="178164" y="117800"/>
                  </a:lnTo>
                  <a:lnTo>
                    <a:pt x="115056" y="145306"/>
                  </a:lnTo>
                  <a:lnTo>
                    <a:pt x="65416" y="165366"/>
                  </a:lnTo>
                  <a:lnTo>
                    <a:pt x="11041" y="18552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73948" y="2084642"/>
              <a:ext cx="221099" cy="73701"/>
            </a:xfrm>
            <a:custGeom>
              <a:avLst/>
              <a:gdLst/>
              <a:ahLst/>
              <a:cxnLst/>
              <a:rect l="0" t="0" r="0" b="0"/>
              <a:pathLst>
                <a:path w="221099" h="73701">
                  <a:moveTo>
                    <a:pt x="221098" y="0"/>
                  </a:moveTo>
                  <a:lnTo>
                    <a:pt x="162481" y="23719"/>
                  </a:lnTo>
                  <a:lnTo>
                    <a:pt x="109477" y="38437"/>
                  </a:lnTo>
                  <a:lnTo>
                    <a:pt x="53194" y="5613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18856" y="2109655"/>
              <a:ext cx="260461" cy="230638"/>
            </a:xfrm>
            <a:custGeom>
              <a:avLst/>
              <a:gdLst/>
              <a:ahLst/>
              <a:cxnLst/>
              <a:rect l="0" t="0" r="0" b="0"/>
              <a:pathLst>
                <a:path w="260461" h="230638">
                  <a:moveTo>
                    <a:pt x="218346" y="69744"/>
                  </a:moveTo>
                  <a:lnTo>
                    <a:pt x="208770" y="45697"/>
                  </a:lnTo>
                  <a:lnTo>
                    <a:pt x="190812" y="24274"/>
                  </a:lnTo>
                  <a:lnTo>
                    <a:pt x="173353" y="10151"/>
                  </a:lnTo>
                  <a:lnTo>
                    <a:pt x="150776" y="2314"/>
                  </a:lnTo>
                  <a:lnTo>
                    <a:pt x="126313" y="0"/>
                  </a:lnTo>
                  <a:lnTo>
                    <a:pt x="103743" y="2872"/>
                  </a:lnTo>
                  <a:lnTo>
                    <a:pt x="71305" y="16654"/>
                  </a:lnTo>
                  <a:lnTo>
                    <a:pt x="22461" y="65039"/>
                  </a:lnTo>
                  <a:lnTo>
                    <a:pt x="6538" y="98116"/>
                  </a:lnTo>
                  <a:lnTo>
                    <a:pt x="0" y="143141"/>
                  </a:lnTo>
                  <a:lnTo>
                    <a:pt x="4710" y="170215"/>
                  </a:lnTo>
                  <a:lnTo>
                    <a:pt x="20515" y="202068"/>
                  </a:lnTo>
                  <a:lnTo>
                    <a:pt x="34495" y="217462"/>
                  </a:lnTo>
                  <a:lnTo>
                    <a:pt x="52406" y="228203"/>
                  </a:lnTo>
                  <a:lnTo>
                    <a:pt x="72065" y="230637"/>
                  </a:lnTo>
                  <a:lnTo>
                    <a:pt x="92501" y="226650"/>
                  </a:lnTo>
                  <a:lnTo>
                    <a:pt x="122567" y="211251"/>
                  </a:lnTo>
                  <a:lnTo>
                    <a:pt x="146813" y="190700"/>
                  </a:lnTo>
                  <a:lnTo>
                    <a:pt x="167645" y="161735"/>
                  </a:lnTo>
                  <a:lnTo>
                    <a:pt x="180577" y="124036"/>
                  </a:lnTo>
                  <a:lnTo>
                    <a:pt x="184928" y="92589"/>
                  </a:lnTo>
                  <a:lnTo>
                    <a:pt x="185539" y="94333"/>
                  </a:lnTo>
                  <a:lnTo>
                    <a:pt x="192108" y="130753"/>
                  </a:lnTo>
                  <a:lnTo>
                    <a:pt x="226142" y="186831"/>
                  </a:lnTo>
                  <a:lnTo>
                    <a:pt x="239748" y="197821"/>
                  </a:lnTo>
                  <a:lnTo>
                    <a:pt x="260460" y="206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39156" y="2086105"/>
              <a:ext cx="192845" cy="243847"/>
            </a:xfrm>
            <a:custGeom>
              <a:avLst/>
              <a:gdLst/>
              <a:ahLst/>
              <a:cxnLst/>
              <a:rect l="0" t="0" r="0" b="0"/>
              <a:pathLst>
                <a:path w="192845" h="243847">
                  <a:moveTo>
                    <a:pt x="140201" y="9066"/>
                  </a:moveTo>
                  <a:lnTo>
                    <a:pt x="102723" y="732"/>
                  </a:lnTo>
                  <a:lnTo>
                    <a:pt x="90649" y="0"/>
                  </a:lnTo>
                  <a:lnTo>
                    <a:pt x="70995" y="5427"/>
                  </a:lnTo>
                  <a:lnTo>
                    <a:pt x="39313" y="27974"/>
                  </a:lnTo>
                  <a:lnTo>
                    <a:pt x="11695" y="63363"/>
                  </a:lnTo>
                  <a:lnTo>
                    <a:pt x="1979" y="83501"/>
                  </a:lnTo>
                  <a:lnTo>
                    <a:pt x="0" y="107269"/>
                  </a:lnTo>
                  <a:lnTo>
                    <a:pt x="8262" y="166244"/>
                  </a:lnTo>
                  <a:lnTo>
                    <a:pt x="17611" y="190447"/>
                  </a:lnTo>
                  <a:lnTo>
                    <a:pt x="30734" y="209002"/>
                  </a:lnTo>
                  <a:lnTo>
                    <a:pt x="57853" y="231433"/>
                  </a:lnTo>
                  <a:lnTo>
                    <a:pt x="77866" y="241646"/>
                  </a:lnTo>
                  <a:lnTo>
                    <a:pt x="98458" y="243846"/>
                  </a:lnTo>
                  <a:lnTo>
                    <a:pt x="151453" y="235726"/>
                  </a:lnTo>
                  <a:lnTo>
                    <a:pt x="192844" y="230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89976" y="1831958"/>
              <a:ext cx="21009" cy="484312"/>
            </a:xfrm>
            <a:custGeom>
              <a:avLst/>
              <a:gdLst/>
              <a:ahLst/>
              <a:cxnLst/>
              <a:rect l="0" t="0" r="0" b="0"/>
              <a:pathLst>
                <a:path w="21009" h="484312">
                  <a:moveTo>
                    <a:pt x="21008" y="0"/>
                  </a:moveTo>
                  <a:lnTo>
                    <a:pt x="6354" y="49552"/>
                  </a:lnTo>
                  <a:lnTo>
                    <a:pt x="1848" y="100080"/>
                  </a:lnTo>
                  <a:lnTo>
                    <a:pt x="513" y="148326"/>
                  </a:lnTo>
                  <a:lnTo>
                    <a:pt x="118" y="209025"/>
                  </a:lnTo>
                  <a:lnTo>
                    <a:pt x="0" y="262105"/>
                  </a:lnTo>
                  <a:lnTo>
                    <a:pt x="5555" y="324236"/>
                  </a:lnTo>
                  <a:lnTo>
                    <a:pt x="9020" y="383329"/>
                  </a:lnTo>
                  <a:lnTo>
                    <a:pt x="11361" y="444953"/>
                  </a:lnTo>
                  <a:lnTo>
                    <a:pt x="21008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42528" y="2021471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8591" y="3120"/>
                  </a:lnTo>
                  <a:lnTo>
                    <a:pt x="197699" y="9065"/>
                  </a:lnTo>
                  <a:lnTo>
                    <a:pt x="149175" y="15684"/>
                  </a:lnTo>
                  <a:lnTo>
                    <a:pt x="97752" y="25054"/>
                  </a:lnTo>
                  <a:lnTo>
                    <a:pt x="38720" y="314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09859" y="2147813"/>
              <a:ext cx="198996" cy="171500"/>
            </a:xfrm>
            <a:custGeom>
              <a:avLst/>
              <a:gdLst/>
              <a:ahLst/>
              <a:cxnLst/>
              <a:rect l="0" t="0" r="0" b="0"/>
              <a:pathLst>
                <a:path w="198996" h="171500">
                  <a:moveTo>
                    <a:pt x="111695" y="10529"/>
                  </a:moveTo>
                  <a:lnTo>
                    <a:pt x="94927" y="4939"/>
                  </a:lnTo>
                  <a:lnTo>
                    <a:pt x="74217" y="8434"/>
                  </a:lnTo>
                  <a:lnTo>
                    <a:pt x="42489" y="23556"/>
                  </a:lnTo>
                  <a:lnTo>
                    <a:pt x="18270" y="45974"/>
                  </a:lnTo>
                  <a:lnTo>
                    <a:pt x="10807" y="55216"/>
                  </a:lnTo>
                  <a:lnTo>
                    <a:pt x="2515" y="77963"/>
                  </a:lnTo>
                  <a:lnTo>
                    <a:pt x="0" y="102500"/>
                  </a:lnTo>
                  <a:lnTo>
                    <a:pt x="2781" y="125104"/>
                  </a:lnTo>
                  <a:lnTo>
                    <a:pt x="11036" y="143730"/>
                  </a:lnTo>
                  <a:lnTo>
                    <a:pt x="16513" y="151972"/>
                  </a:lnTo>
                  <a:lnTo>
                    <a:pt x="35077" y="164249"/>
                  </a:lnTo>
                  <a:lnTo>
                    <a:pt x="46578" y="169161"/>
                  </a:lnTo>
                  <a:lnTo>
                    <a:pt x="71836" y="171499"/>
                  </a:lnTo>
                  <a:lnTo>
                    <a:pt x="120589" y="163468"/>
                  </a:lnTo>
                  <a:lnTo>
                    <a:pt x="153325" y="142802"/>
                  </a:lnTo>
                  <a:lnTo>
                    <a:pt x="186252" y="111613"/>
                  </a:lnTo>
                  <a:lnTo>
                    <a:pt x="196694" y="92889"/>
                  </a:lnTo>
                  <a:lnTo>
                    <a:pt x="198995" y="72870"/>
                  </a:lnTo>
                  <a:lnTo>
                    <a:pt x="194949" y="52274"/>
                  </a:lnTo>
                  <a:lnTo>
                    <a:pt x="185352" y="31422"/>
                  </a:lnTo>
                  <a:lnTo>
                    <a:pt x="170168" y="16695"/>
                  </a:lnTo>
                  <a:lnTo>
                    <a:pt x="152891" y="7420"/>
                  </a:lnTo>
                  <a:lnTo>
                    <a:pt x="1222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92563" y="2084642"/>
              <a:ext cx="71147" cy="212644"/>
            </a:xfrm>
            <a:custGeom>
              <a:avLst/>
              <a:gdLst/>
              <a:ahLst/>
              <a:cxnLst/>
              <a:rect l="0" t="0" r="0" b="0"/>
              <a:pathLst>
                <a:path w="71147" h="212644">
                  <a:moveTo>
                    <a:pt x="7975" y="84228"/>
                  </a:moveTo>
                  <a:lnTo>
                    <a:pt x="13565" y="142845"/>
                  </a:lnTo>
                  <a:lnTo>
                    <a:pt x="27104" y="188614"/>
                  </a:lnTo>
                  <a:lnTo>
                    <a:pt x="39899" y="212643"/>
                  </a:lnTo>
                  <a:lnTo>
                    <a:pt x="18421" y="156919"/>
                  </a:lnTo>
                  <a:lnTo>
                    <a:pt x="2115" y="103982"/>
                  </a:lnTo>
                  <a:lnTo>
                    <a:pt x="0" y="66425"/>
                  </a:lnTo>
                  <a:lnTo>
                    <a:pt x="3651" y="43560"/>
                  </a:lnTo>
                  <a:lnTo>
                    <a:pt x="8602" y="34889"/>
                  </a:lnTo>
                  <a:lnTo>
                    <a:pt x="23462" y="22135"/>
                  </a:lnTo>
                  <a:lnTo>
                    <a:pt x="711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22287" y="2116227"/>
              <a:ext cx="9879" cy="157929"/>
            </a:xfrm>
            <a:custGeom>
              <a:avLst/>
              <a:gdLst/>
              <a:ahLst/>
              <a:cxnLst/>
              <a:rect l="0" t="0" r="0" b="0"/>
              <a:pathLst>
                <a:path w="9879" h="157929">
                  <a:moveTo>
                    <a:pt x="9878" y="0"/>
                  </a:moveTo>
                  <a:lnTo>
                    <a:pt x="2643" y="27557"/>
                  </a:lnTo>
                  <a:lnTo>
                    <a:pt x="0" y="83779"/>
                  </a:lnTo>
                  <a:lnTo>
                    <a:pt x="6671" y="142445"/>
                  </a:lnTo>
                  <a:lnTo>
                    <a:pt x="987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21637" y="198988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05865" y="2066020"/>
              <a:ext cx="178986" cy="231482"/>
            </a:xfrm>
            <a:custGeom>
              <a:avLst/>
              <a:gdLst/>
              <a:ahLst/>
              <a:cxnLst/>
              <a:rect l="0" t="0" r="0" b="0"/>
              <a:pathLst>
                <a:path w="178986" h="231482">
                  <a:moveTo>
                    <a:pt x="0" y="18622"/>
                  </a:moveTo>
                  <a:lnTo>
                    <a:pt x="42692" y="15502"/>
                  </a:lnTo>
                  <a:lnTo>
                    <a:pt x="103238" y="1834"/>
                  </a:lnTo>
                  <a:lnTo>
                    <a:pt x="143153" y="0"/>
                  </a:lnTo>
                  <a:lnTo>
                    <a:pt x="166569" y="3717"/>
                  </a:lnTo>
                  <a:lnTo>
                    <a:pt x="171877" y="8685"/>
                  </a:lnTo>
                  <a:lnTo>
                    <a:pt x="173076" y="15507"/>
                  </a:lnTo>
                  <a:lnTo>
                    <a:pt x="168170" y="32445"/>
                  </a:lnTo>
                  <a:lnTo>
                    <a:pt x="139418" y="82227"/>
                  </a:lnTo>
                  <a:lnTo>
                    <a:pt x="88874" y="144795"/>
                  </a:lnTo>
                  <a:lnTo>
                    <a:pt x="45095" y="200511"/>
                  </a:lnTo>
                  <a:lnTo>
                    <a:pt x="40592" y="210071"/>
                  </a:lnTo>
                  <a:lnTo>
                    <a:pt x="41099" y="217615"/>
                  </a:lnTo>
                  <a:lnTo>
                    <a:pt x="44947" y="223813"/>
                  </a:lnTo>
                  <a:lnTo>
                    <a:pt x="51022" y="229116"/>
                  </a:lnTo>
                  <a:lnTo>
                    <a:pt x="58581" y="231481"/>
                  </a:lnTo>
                  <a:lnTo>
                    <a:pt x="76339" y="230989"/>
                  </a:lnTo>
                  <a:lnTo>
                    <a:pt x="137102" y="214696"/>
                  </a:lnTo>
                  <a:lnTo>
                    <a:pt x="178985" y="208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71869" y="2063259"/>
              <a:ext cx="249893" cy="203401"/>
            </a:xfrm>
            <a:custGeom>
              <a:avLst/>
              <a:gdLst/>
              <a:ahLst/>
              <a:cxnLst/>
              <a:rect l="0" t="0" r="0" b="0"/>
              <a:pathLst>
                <a:path w="249893" h="203401">
                  <a:moveTo>
                    <a:pt x="144607" y="74026"/>
                  </a:moveTo>
                  <a:lnTo>
                    <a:pt x="155786" y="57258"/>
                  </a:lnTo>
                  <a:lnTo>
                    <a:pt x="158154" y="39667"/>
                  </a:lnTo>
                  <a:lnTo>
                    <a:pt x="157148" y="30063"/>
                  </a:lnTo>
                  <a:lnTo>
                    <a:pt x="149791" y="13153"/>
                  </a:lnTo>
                  <a:lnTo>
                    <a:pt x="144554" y="5368"/>
                  </a:lnTo>
                  <a:lnTo>
                    <a:pt x="136382" y="1347"/>
                  </a:lnTo>
                  <a:lnTo>
                    <a:pt x="114826" y="0"/>
                  </a:lnTo>
                  <a:lnTo>
                    <a:pt x="76382" y="5819"/>
                  </a:lnTo>
                  <a:lnTo>
                    <a:pt x="55403" y="14856"/>
                  </a:lnTo>
                  <a:lnTo>
                    <a:pt x="46533" y="20541"/>
                  </a:lnTo>
                  <a:lnTo>
                    <a:pt x="22872" y="50899"/>
                  </a:lnTo>
                  <a:lnTo>
                    <a:pt x="6632" y="83941"/>
                  </a:lnTo>
                  <a:lnTo>
                    <a:pt x="0" y="121547"/>
                  </a:lnTo>
                  <a:lnTo>
                    <a:pt x="3625" y="156736"/>
                  </a:lnTo>
                  <a:lnTo>
                    <a:pt x="12148" y="175517"/>
                  </a:lnTo>
                  <a:lnTo>
                    <a:pt x="17697" y="183800"/>
                  </a:lnTo>
                  <a:lnTo>
                    <a:pt x="33220" y="196124"/>
                  </a:lnTo>
                  <a:lnTo>
                    <a:pt x="42273" y="201048"/>
                  </a:lnTo>
                  <a:lnTo>
                    <a:pt x="61691" y="203400"/>
                  </a:lnTo>
                  <a:lnTo>
                    <a:pt x="80849" y="199375"/>
                  </a:lnTo>
                  <a:lnTo>
                    <a:pt x="112213" y="177728"/>
                  </a:lnTo>
                  <a:lnTo>
                    <a:pt x="125530" y="163399"/>
                  </a:lnTo>
                  <a:lnTo>
                    <a:pt x="153042" y="121020"/>
                  </a:lnTo>
                  <a:lnTo>
                    <a:pt x="157250" y="120563"/>
                  </a:lnTo>
                  <a:lnTo>
                    <a:pt x="160055" y="124938"/>
                  </a:lnTo>
                  <a:lnTo>
                    <a:pt x="165511" y="139937"/>
                  </a:lnTo>
                  <a:lnTo>
                    <a:pt x="182906" y="161535"/>
                  </a:lnTo>
                  <a:lnTo>
                    <a:pt x="200234" y="175700"/>
                  </a:lnTo>
                  <a:lnTo>
                    <a:pt x="219633" y="183555"/>
                  </a:lnTo>
                  <a:lnTo>
                    <a:pt x="249892" y="189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27239" y="1842487"/>
              <a:ext cx="20865" cy="379027"/>
            </a:xfrm>
            <a:custGeom>
              <a:avLst/>
              <a:gdLst/>
              <a:ahLst/>
              <a:cxnLst/>
              <a:rect l="0" t="0" r="0" b="0"/>
              <a:pathLst>
                <a:path w="20865" h="379027">
                  <a:moveTo>
                    <a:pt x="10336" y="0"/>
                  </a:moveTo>
                  <a:lnTo>
                    <a:pt x="2002" y="48930"/>
                  </a:lnTo>
                  <a:lnTo>
                    <a:pt x="458" y="96776"/>
                  </a:lnTo>
                  <a:lnTo>
                    <a:pt x="0" y="151117"/>
                  </a:lnTo>
                  <a:lnTo>
                    <a:pt x="2984" y="202312"/>
                  </a:lnTo>
                  <a:lnTo>
                    <a:pt x="8883" y="262231"/>
                  </a:lnTo>
                  <a:lnTo>
                    <a:pt x="9905" y="313094"/>
                  </a:lnTo>
                  <a:lnTo>
                    <a:pt x="18612" y="367917"/>
                  </a:lnTo>
                  <a:lnTo>
                    <a:pt x="2086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21761" y="1981552"/>
              <a:ext cx="242157" cy="29392"/>
            </a:xfrm>
            <a:custGeom>
              <a:avLst/>
              <a:gdLst/>
              <a:ahLst/>
              <a:cxnLst/>
              <a:rect l="0" t="0" r="0" b="0"/>
              <a:pathLst>
                <a:path w="242157" h="29392">
                  <a:moveTo>
                    <a:pt x="242156" y="8334"/>
                  </a:moveTo>
                  <a:lnTo>
                    <a:pt x="188011" y="0"/>
                  </a:lnTo>
                  <a:lnTo>
                    <a:pt x="127475" y="3828"/>
                  </a:lnTo>
                  <a:lnTo>
                    <a:pt x="67598" y="15849"/>
                  </a:lnTo>
                  <a:lnTo>
                    <a:pt x="20069" y="26369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21022" y="2095171"/>
              <a:ext cx="6067" cy="94757"/>
            </a:xfrm>
            <a:custGeom>
              <a:avLst/>
              <a:gdLst/>
              <a:ahLst/>
              <a:cxnLst/>
              <a:rect l="0" t="0" r="0" b="0"/>
              <a:pathLst>
                <a:path w="6067" h="94757">
                  <a:moveTo>
                    <a:pt x="6066" y="0"/>
                  </a:moveTo>
                  <a:lnTo>
                    <a:pt x="2946" y="42691"/>
                  </a:lnTo>
                  <a:lnTo>
                    <a:pt x="0" y="62257"/>
                  </a:lnTo>
                  <a:lnTo>
                    <a:pt x="6066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27088" y="194777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14312" y="2032000"/>
              <a:ext cx="147681" cy="181786"/>
            </a:xfrm>
            <a:custGeom>
              <a:avLst/>
              <a:gdLst/>
              <a:ahLst/>
              <a:cxnLst/>
              <a:rect l="0" t="0" r="0" b="0"/>
              <a:pathLst>
                <a:path w="147681" h="181786">
                  <a:moveTo>
                    <a:pt x="91760" y="0"/>
                  </a:moveTo>
                  <a:lnTo>
                    <a:pt x="69404" y="0"/>
                  </a:lnTo>
                  <a:lnTo>
                    <a:pt x="52188" y="6239"/>
                  </a:lnTo>
                  <a:lnTo>
                    <a:pt x="36738" y="17980"/>
                  </a:lnTo>
                  <a:lnTo>
                    <a:pt x="16056" y="44322"/>
                  </a:lnTo>
                  <a:lnTo>
                    <a:pt x="3168" y="75523"/>
                  </a:lnTo>
                  <a:lnTo>
                    <a:pt x="0" y="112714"/>
                  </a:lnTo>
                  <a:lnTo>
                    <a:pt x="3404" y="135493"/>
                  </a:lnTo>
                  <a:lnTo>
                    <a:pt x="11937" y="154196"/>
                  </a:lnTo>
                  <a:lnTo>
                    <a:pt x="17488" y="162458"/>
                  </a:lnTo>
                  <a:lnTo>
                    <a:pt x="36133" y="174759"/>
                  </a:lnTo>
                  <a:lnTo>
                    <a:pt x="58848" y="181785"/>
                  </a:lnTo>
                  <a:lnTo>
                    <a:pt x="80642" y="181009"/>
                  </a:lnTo>
                  <a:lnTo>
                    <a:pt x="98907" y="173645"/>
                  </a:lnTo>
                  <a:lnTo>
                    <a:pt x="114824" y="161403"/>
                  </a:lnTo>
                  <a:lnTo>
                    <a:pt x="129697" y="144264"/>
                  </a:lnTo>
                  <a:lnTo>
                    <a:pt x="145635" y="109295"/>
                  </a:lnTo>
                  <a:lnTo>
                    <a:pt x="147680" y="86010"/>
                  </a:lnTo>
                  <a:lnTo>
                    <a:pt x="143520" y="63963"/>
                  </a:lnTo>
                  <a:lnTo>
                    <a:pt x="133872" y="42466"/>
                  </a:lnTo>
                  <a:lnTo>
                    <a:pt x="118665" y="27452"/>
                  </a:lnTo>
                  <a:lnTo>
                    <a:pt x="9176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11357" y="2010963"/>
              <a:ext cx="189514" cy="201120"/>
            </a:xfrm>
            <a:custGeom>
              <a:avLst/>
              <a:gdLst/>
              <a:ahLst/>
              <a:cxnLst/>
              <a:rect l="0" t="0" r="0" b="0"/>
              <a:pathLst>
                <a:path w="189514" h="201120">
                  <a:moveTo>
                    <a:pt x="0" y="63151"/>
                  </a:moveTo>
                  <a:lnTo>
                    <a:pt x="5590" y="121767"/>
                  </a:lnTo>
                  <a:lnTo>
                    <a:pt x="10723" y="174771"/>
                  </a:lnTo>
                  <a:lnTo>
                    <a:pt x="15684" y="198158"/>
                  </a:lnTo>
                  <a:lnTo>
                    <a:pt x="17475" y="201119"/>
                  </a:lnTo>
                  <a:lnTo>
                    <a:pt x="18669" y="198413"/>
                  </a:lnTo>
                  <a:lnTo>
                    <a:pt x="20743" y="140668"/>
                  </a:lnTo>
                  <a:lnTo>
                    <a:pt x="24115" y="84268"/>
                  </a:lnTo>
                  <a:lnTo>
                    <a:pt x="35699" y="33657"/>
                  </a:lnTo>
                  <a:lnTo>
                    <a:pt x="51392" y="6189"/>
                  </a:lnTo>
                  <a:lnTo>
                    <a:pt x="59998" y="1779"/>
                  </a:lnTo>
                  <a:lnTo>
                    <a:pt x="82038" y="0"/>
                  </a:lnTo>
                  <a:lnTo>
                    <a:pt x="115165" y="11164"/>
                  </a:lnTo>
                  <a:lnTo>
                    <a:pt x="133463" y="29127"/>
                  </a:lnTo>
                  <a:lnTo>
                    <a:pt x="158684" y="73197"/>
                  </a:lnTo>
                  <a:lnTo>
                    <a:pt x="178622" y="132497"/>
                  </a:lnTo>
                  <a:lnTo>
                    <a:pt x="189513" y="189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657940" y="1645147"/>
            <a:ext cx="2206641" cy="531504"/>
            <a:chOff x="4657940" y="1645147"/>
            <a:chExt cx="2206641" cy="531504"/>
          </a:xfrm>
        </p:grpSpPr>
        <p:sp>
          <p:nvSpPr>
            <p:cNvPr id="34" name="Freeform 33"/>
            <p:cNvSpPr/>
            <p:nvPr/>
          </p:nvSpPr>
          <p:spPr>
            <a:xfrm>
              <a:off x="4657940" y="1920494"/>
              <a:ext cx="195698" cy="230090"/>
            </a:xfrm>
            <a:custGeom>
              <a:avLst/>
              <a:gdLst/>
              <a:ahLst/>
              <a:cxnLst/>
              <a:rect l="0" t="0" r="0" b="0"/>
              <a:pathLst>
                <a:path w="195698" h="230090">
                  <a:moveTo>
                    <a:pt x="174640" y="79920"/>
                  </a:moveTo>
                  <a:lnTo>
                    <a:pt x="174640" y="57563"/>
                  </a:lnTo>
                  <a:lnTo>
                    <a:pt x="171131" y="48638"/>
                  </a:lnTo>
                  <a:lnTo>
                    <a:pt x="136266" y="10232"/>
                  </a:lnTo>
                  <a:lnTo>
                    <a:pt x="115861" y="2154"/>
                  </a:lnTo>
                  <a:lnTo>
                    <a:pt x="103868" y="0"/>
                  </a:lnTo>
                  <a:lnTo>
                    <a:pt x="81185" y="3846"/>
                  </a:lnTo>
                  <a:lnTo>
                    <a:pt x="51803" y="19165"/>
                  </a:lnTo>
                  <a:lnTo>
                    <a:pt x="28280" y="41642"/>
                  </a:lnTo>
                  <a:lnTo>
                    <a:pt x="14834" y="61738"/>
                  </a:lnTo>
                  <a:lnTo>
                    <a:pt x="1858" y="100529"/>
                  </a:lnTo>
                  <a:lnTo>
                    <a:pt x="0" y="162326"/>
                  </a:lnTo>
                  <a:lnTo>
                    <a:pt x="5776" y="189075"/>
                  </a:lnTo>
                  <a:lnTo>
                    <a:pt x="16141" y="208762"/>
                  </a:lnTo>
                  <a:lnTo>
                    <a:pt x="31666" y="222191"/>
                  </a:lnTo>
                  <a:lnTo>
                    <a:pt x="40720" y="227410"/>
                  </a:lnTo>
                  <a:lnTo>
                    <a:pt x="60138" y="230089"/>
                  </a:lnTo>
                  <a:lnTo>
                    <a:pt x="79296" y="226210"/>
                  </a:lnTo>
                  <a:lnTo>
                    <a:pt x="95610" y="216688"/>
                  </a:lnTo>
                  <a:lnTo>
                    <a:pt x="107540" y="198417"/>
                  </a:lnTo>
                  <a:lnTo>
                    <a:pt x="127329" y="142275"/>
                  </a:lnTo>
                  <a:lnTo>
                    <a:pt x="129816" y="104375"/>
                  </a:lnTo>
                  <a:lnTo>
                    <a:pt x="126004" y="77417"/>
                  </a:lnTo>
                  <a:lnTo>
                    <a:pt x="127008" y="78252"/>
                  </a:lnTo>
                  <a:lnTo>
                    <a:pt x="143494" y="140403"/>
                  </a:lnTo>
                  <a:lnTo>
                    <a:pt x="151439" y="161783"/>
                  </a:lnTo>
                  <a:lnTo>
                    <a:pt x="169065" y="185804"/>
                  </a:lnTo>
                  <a:lnTo>
                    <a:pt x="195697" y="206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75218" y="1927870"/>
              <a:ext cx="161450" cy="198887"/>
            </a:xfrm>
            <a:custGeom>
              <a:avLst/>
              <a:gdLst/>
              <a:ahLst/>
              <a:cxnLst/>
              <a:rect l="0" t="0" r="0" b="0"/>
              <a:pathLst>
                <a:path w="161450" h="198887">
                  <a:moveTo>
                    <a:pt x="10005" y="83073"/>
                  </a:moveTo>
                  <a:lnTo>
                    <a:pt x="10005" y="132003"/>
                  </a:lnTo>
                  <a:lnTo>
                    <a:pt x="16071" y="188822"/>
                  </a:lnTo>
                  <a:lnTo>
                    <a:pt x="2129" y="131493"/>
                  </a:lnTo>
                  <a:lnTo>
                    <a:pt x="0" y="73140"/>
                  </a:lnTo>
                  <a:lnTo>
                    <a:pt x="5948" y="49022"/>
                  </a:lnTo>
                  <a:lnTo>
                    <a:pt x="28830" y="8886"/>
                  </a:lnTo>
                  <a:lnTo>
                    <a:pt x="37763" y="3199"/>
                  </a:lnTo>
                  <a:lnTo>
                    <a:pt x="60166" y="0"/>
                  </a:lnTo>
                  <a:lnTo>
                    <a:pt x="82601" y="5597"/>
                  </a:lnTo>
                  <a:lnTo>
                    <a:pt x="93497" y="10365"/>
                  </a:lnTo>
                  <a:lnTo>
                    <a:pt x="108724" y="25022"/>
                  </a:lnTo>
                  <a:lnTo>
                    <a:pt x="139208" y="80454"/>
                  </a:lnTo>
                  <a:lnTo>
                    <a:pt x="160365" y="135370"/>
                  </a:lnTo>
                  <a:lnTo>
                    <a:pt x="161449" y="156619"/>
                  </a:lnTo>
                  <a:lnTo>
                    <a:pt x="157403" y="198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77470" y="1811918"/>
              <a:ext cx="155194" cy="364733"/>
            </a:xfrm>
            <a:custGeom>
              <a:avLst/>
              <a:gdLst/>
              <a:ahLst/>
              <a:cxnLst/>
              <a:rect l="0" t="0" r="0" b="0"/>
              <a:pathLst>
                <a:path w="155194" h="364733">
                  <a:moveTo>
                    <a:pt x="134136" y="167439"/>
                  </a:moveTo>
                  <a:lnTo>
                    <a:pt x="116155" y="151798"/>
                  </a:lnTo>
                  <a:lnTo>
                    <a:pt x="99238" y="143720"/>
                  </a:lnTo>
                  <a:lnTo>
                    <a:pt x="76902" y="142469"/>
                  </a:lnTo>
                  <a:lnTo>
                    <a:pt x="53717" y="146983"/>
                  </a:lnTo>
                  <a:lnTo>
                    <a:pt x="35613" y="156788"/>
                  </a:lnTo>
                  <a:lnTo>
                    <a:pt x="22888" y="172064"/>
                  </a:lnTo>
                  <a:lnTo>
                    <a:pt x="5186" y="216056"/>
                  </a:lnTo>
                  <a:lnTo>
                    <a:pt x="0" y="275872"/>
                  </a:lnTo>
                  <a:lnTo>
                    <a:pt x="12126" y="334923"/>
                  </a:lnTo>
                  <a:lnTo>
                    <a:pt x="24927" y="353400"/>
                  </a:lnTo>
                  <a:lnTo>
                    <a:pt x="33254" y="361603"/>
                  </a:lnTo>
                  <a:lnTo>
                    <a:pt x="41145" y="364732"/>
                  </a:lnTo>
                  <a:lnTo>
                    <a:pt x="48745" y="364479"/>
                  </a:lnTo>
                  <a:lnTo>
                    <a:pt x="63429" y="357957"/>
                  </a:lnTo>
                  <a:lnTo>
                    <a:pt x="77754" y="347260"/>
                  </a:lnTo>
                  <a:lnTo>
                    <a:pt x="98973" y="316906"/>
                  </a:lnTo>
                  <a:lnTo>
                    <a:pt x="118698" y="263557"/>
                  </a:lnTo>
                  <a:lnTo>
                    <a:pt x="133859" y="204146"/>
                  </a:lnTo>
                  <a:lnTo>
                    <a:pt x="142530" y="146744"/>
                  </a:lnTo>
                  <a:lnTo>
                    <a:pt x="144032" y="96317"/>
                  </a:lnTo>
                  <a:lnTo>
                    <a:pt x="144539" y="35280"/>
                  </a:lnTo>
                  <a:lnTo>
                    <a:pt x="143457" y="509"/>
                  </a:lnTo>
                  <a:lnTo>
                    <a:pt x="141520" y="0"/>
                  </a:lnTo>
                  <a:lnTo>
                    <a:pt x="139058" y="3171"/>
                  </a:lnTo>
                  <a:lnTo>
                    <a:pt x="134784" y="54488"/>
                  </a:lnTo>
                  <a:lnTo>
                    <a:pt x="134264" y="113932"/>
                  </a:lnTo>
                  <a:lnTo>
                    <a:pt x="141397" y="166358"/>
                  </a:lnTo>
                  <a:lnTo>
                    <a:pt x="144019" y="220561"/>
                  </a:lnTo>
                  <a:lnTo>
                    <a:pt x="150126" y="281917"/>
                  </a:lnTo>
                  <a:lnTo>
                    <a:pt x="155193" y="325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64959" y="1645147"/>
              <a:ext cx="394213" cy="494270"/>
            </a:xfrm>
            <a:custGeom>
              <a:avLst/>
              <a:gdLst/>
              <a:ahLst/>
              <a:cxnLst/>
              <a:rect l="0" t="0" r="0" b="0"/>
              <a:pathLst>
                <a:path w="394213" h="494270">
                  <a:moveTo>
                    <a:pt x="352098" y="81526"/>
                  </a:moveTo>
                  <a:lnTo>
                    <a:pt x="342523" y="57480"/>
                  </a:lnTo>
                  <a:lnTo>
                    <a:pt x="312694" y="21933"/>
                  </a:lnTo>
                  <a:lnTo>
                    <a:pt x="286610" y="6417"/>
                  </a:lnTo>
                  <a:lnTo>
                    <a:pt x="251066" y="0"/>
                  </a:lnTo>
                  <a:lnTo>
                    <a:pt x="198303" y="6237"/>
                  </a:lnTo>
                  <a:lnTo>
                    <a:pt x="162640" y="17754"/>
                  </a:lnTo>
                  <a:lnTo>
                    <a:pt x="101039" y="61776"/>
                  </a:lnTo>
                  <a:lnTo>
                    <a:pt x="59960" y="102841"/>
                  </a:lnTo>
                  <a:lnTo>
                    <a:pt x="42621" y="135415"/>
                  </a:lnTo>
                  <a:lnTo>
                    <a:pt x="22583" y="195886"/>
                  </a:lnTo>
                  <a:lnTo>
                    <a:pt x="8242" y="254808"/>
                  </a:lnTo>
                  <a:lnTo>
                    <a:pt x="0" y="299635"/>
                  </a:lnTo>
                  <a:lnTo>
                    <a:pt x="2757" y="348272"/>
                  </a:lnTo>
                  <a:lnTo>
                    <a:pt x="7402" y="407221"/>
                  </a:lnTo>
                  <a:lnTo>
                    <a:pt x="14066" y="433340"/>
                  </a:lnTo>
                  <a:lnTo>
                    <a:pt x="37408" y="469172"/>
                  </a:lnTo>
                  <a:lnTo>
                    <a:pt x="44039" y="476827"/>
                  </a:lnTo>
                  <a:lnTo>
                    <a:pt x="75727" y="493190"/>
                  </a:lnTo>
                  <a:lnTo>
                    <a:pt x="120342" y="494269"/>
                  </a:lnTo>
                  <a:lnTo>
                    <a:pt x="172178" y="482983"/>
                  </a:lnTo>
                  <a:lnTo>
                    <a:pt x="211311" y="464729"/>
                  </a:lnTo>
                  <a:lnTo>
                    <a:pt x="243312" y="437613"/>
                  </a:lnTo>
                  <a:lnTo>
                    <a:pt x="265792" y="397009"/>
                  </a:lnTo>
                  <a:lnTo>
                    <a:pt x="269994" y="386605"/>
                  </a:lnTo>
                  <a:lnTo>
                    <a:pt x="270455" y="376159"/>
                  </a:lnTo>
                  <a:lnTo>
                    <a:pt x="264729" y="355194"/>
                  </a:lnTo>
                  <a:lnTo>
                    <a:pt x="248352" y="329249"/>
                  </a:lnTo>
                  <a:lnTo>
                    <a:pt x="223092" y="306744"/>
                  </a:lnTo>
                  <a:lnTo>
                    <a:pt x="187792" y="290847"/>
                  </a:lnTo>
                  <a:lnTo>
                    <a:pt x="164429" y="288811"/>
                  </a:lnTo>
                  <a:lnTo>
                    <a:pt x="153286" y="289906"/>
                  </a:lnTo>
                  <a:lnTo>
                    <a:pt x="149367" y="292976"/>
                  </a:lnTo>
                  <a:lnTo>
                    <a:pt x="150263" y="297362"/>
                  </a:lnTo>
                  <a:lnTo>
                    <a:pt x="154371" y="302626"/>
                  </a:lnTo>
                  <a:lnTo>
                    <a:pt x="171412" y="308474"/>
                  </a:lnTo>
                  <a:lnTo>
                    <a:pt x="226070" y="312229"/>
                  </a:lnTo>
                  <a:lnTo>
                    <a:pt x="276021" y="312879"/>
                  </a:lnTo>
                  <a:lnTo>
                    <a:pt x="327867" y="313072"/>
                  </a:lnTo>
                  <a:lnTo>
                    <a:pt x="356536" y="313117"/>
                  </a:lnTo>
                  <a:lnTo>
                    <a:pt x="394212" y="3131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43761" y="1702358"/>
              <a:ext cx="241794" cy="419596"/>
            </a:xfrm>
            <a:custGeom>
              <a:avLst/>
              <a:gdLst/>
              <a:ahLst/>
              <a:cxnLst/>
              <a:rect l="0" t="0" r="0" b="0"/>
              <a:pathLst>
                <a:path w="241794" h="419596">
                  <a:moveTo>
                    <a:pt x="241793" y="34844"/>
                  </a:moveTo>
                  <a:lnTo>
                    <a:pt x="223812" y="19203"/>
                  </a:lnTo>
                  <a:lnTo>
                    <a:pt x="177641" y="0"/>
                  </a:lnTo>
                  <a:lnTo>
                    <a:pt x="141157" y="473"/>
                  </a:lnTo>
                  <a:lnTo>
                    <a:pt x="106301" y="13611"/>
                  </a:lnTo>
                  <a:lnTo>
                    <a:pt x="64251" y="47417"/>
                  </a:lnTo>
                  <a:lnTo>
                    <a:pt x="24856" y="98284"/>
                  </a:lnTo>
                  <a:lnTo>
                    <a:pt x="8929" y="140858"/>
                  </a:lnTo>
                  <a:lnTo>
                    <a:pt x="1473" y="199241"/>
                  </a:lnTo>
                  <a:lnTo>
                    <a:pt x="0" y="258953"/>
                  </a:lnTo>
                  <a:lnTo>
                    <a:pt x="5298" y="315549"/>
                  </a:lnTo>
                  <a:lnTo>
                    <a:pt x="14313" y="349642"/>
                  </a:lnTo>
                  <a:lnTo>
                    <a:pt x="35571" y="381971"/>
                  </a:lnTo>
                  <a:lnTo>
                    <a:pt x="69686" y="408188"/>
                  </a:lnTo>
                  <a:lnTo>
                    <a:pt x="115019" y="419595"/>
                  </a:lnTo>
                  <a:lnTo>
                    <a:pt x="154318" y="417386"/>
                  </a:lnTo>
                  <a:lnTo>
                    <a:pt x="206660" y="402880"/>
                  </a:lnTo>
                  <a:lnTo>
                    <a:pt x="231265" y="392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43482" y="1695088"/>
              <a:ext cx="221099" cy="452507"/>
            </a:xfrm>
            <a:custGeom>
              <a:avLst/>
              <a:gdLst/>
              <a:ahLst/>
              <a:cxnLst/>
              <a:rect l="0" t="0" r="0" b="0"/>
              <a:pathLst>
                <a:path w="221099" h="452507">
                  <a:moveTo>
                    <a:pt x="0" y="147399"/>
                  </a:moveTo>
                  <a:lnTo>
                    <a:pt x="3120" y="201543"/>
                  </a:lnTo>
                  <a:lnTo>
                    <a:pt x="8333" y="248839"/>
                  </a:lnTo>
                  <a:lnTo>
                    <a:pt x="12997" y="304187"/>
                  </a:lnTo>
                  <a:lnTo>
                    <a:pt x="18669" y="354512"/>
                  </a:lnTo>
                  <a:lnTo>
                    <a:pt x="26174" y="407848"/>
                  </a:lnTo>
                  <a:lnTo>
                    <a:pt x="31686" y="452396"/>
                  </a:lnTo>
                  <a:lnTo>
                    <a:pt x="33992" y="452506"/>
                  </a:lnTo>
                  <a:lnTo>
                    <a:pt x="36699" y="449069"/>
                  </a:lnTo>
                  <a:lnTo>
                    <a:pt x="40510" y="416287"/>
                  </a:lnTo>
                  <a:lnTo>
                    <a:pt x="34561" y="367279"/>
                  </a:lnTo>
                  <a:lnTo>
                    <a:pt x="29053" y="309938"/>
                  </a:lnTo>
                  <a:lnTo>
                    <a:pt x="22635" y="252945"/>
                  </a:lnTo>
                  <a:lnTo>
                    <a:pt x="14133" y="193767"/>
                  </a:lnTo>
                  <a:lnTo>
                    <a:pt x="8121" y="140137"/>
                  </a:lnTo>
                  <a:lnTo>
                    <a:pt x="4779" y="117265"/>
                  </a:lnTo>
                  <a:lnTo>
                    <a:pt x="15129" y="63362"/>
                  </a:lnTo>
                  <a:lnTo>
                    <a:pt x="27781" y="45318"/>
                  </a:lnTo>
                  <a:lnTo>
                    <a:pt x="46272" y="30670"/>
                  </a:lnTo>
                  <a:lnTo>
                    <a:pt x="104214" y="7822"/>
                  </a:lnTo>
                  <a:lnTo>
                    <a:pt x="162828" y="1545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64538" y="1937243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51111" y="8333"/>
                  </a:lnTo>
                  <a:lnTo>
                    <a:pt x="91981" y="15684"/>
                  </a:lnTo>
                  <a:lnTo>
                    <a:pt x="37580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10611" y="256078"/>
            <a:ext cx="3137493" cy="501974"/>
            <a:chOff x="410611" y="256078"/>
            <a:chExt cx="3137493" cy="501974"/>
          </a:xfrm>
        </p:grpSpPr>
        <p:sp>
          <p:nvSpPr>
            <p:cNvPr id="2" name="Freeform 1"/>
            <p:cNvSpPr/>
            <p:nvPr/>
          </p:nvSpPr>
          <p:spPr>
            <a:xfrm>
              <a:off x="589595" y="305326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31586" y="0"/>
                  </a:moveTo>
                  <a:lnTo>
                    <a:pt x="23253" y="37478"/>
                  </a:lnTo>
                  <a:lnTo>
                    <a:pt x="21491" y="94491"/>
                  </a:lnTo>
                  <a:lnTo>
                    <a:pt x="21186" y="144850"/>
                  </a:lnTo>
                  <a:lnTo>
                    <a:pt x="15506" y="202406"/>
                  </a:lnTo>
                  <a:lnTo>
                    <a:pt x="12004" y="258324"/>
                  </a:lnTo>
                  <a:lnTo>
                    <a:pt x="10966" y="311937"/>
                  </a:lnTo>
                  <a:lnTo>
                    <a:pt x="3380" y="36564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256078"/>
              <a:ext cx="361224" cy="249290"/>
            </a:xfrm>
            <a:custGeom>
              <a:avLst/>
              <a:gdLst/>
              <a:ahLst/>
              <a:cxnLst/>
              <a:rect l="0" t="0" r="0" b="0"/>
              <a:pathLst>
                <a:path w="361224" h="249290">
                  <a:moveTo>
                    <a:pt x="0" y="112419"/>
                  </a:moveTo>
                  <a:lnTo>
                    <a:pt x="29308" y="74046"/>
                  </a:lnTo>
                  <a:lnTo>
                    <a:pt x="77906" y="38750"/>
                  </a:lnTo>
                  <a:lnTo>
                    <a:pt x="137208" y="12034"/>
                  </a:lnTo>
                  <a:lnTo>
                    <a:pt x="193392" y="0"/>
                  </a:lnTo>
                  <a:lnTo>
                    <a:pt x="254880" y="2865"/>
                  </a:lnTo>
                  <a:lnTo>
                    <a:pt x="292329" y="17048"/>
                  </a:lnTo>
                  <a:lnTo>
                    <a:pt x="320063" y="36068"/>
                  </a:lnTo>
                  <a:lnTo>
                    <a:pt x="337509" y="62110"/>
                  </a:lnTo>
                  <a:lnTo>
                    <a:pt x="361223" y="123152"/>
                  </a:lnTo>
                  <a:lnTo>
                    <a:pt x="360753" y="160183"/>
                  </a:lnTo>
                  <a:lnTo>
                    <a:pt x="347615" y="195201"/>
                  </a:lnTo>
                  <a:lnTo>
                    <a:pt x="332310" y="210822"/>
                  </a:lnTo>
                  <a:lnTo>
                    <a:pt x="300843" y="226193"/>
                  </a:lnTo>
                  <a:lnTo>
                    <a:pt x="248289" y="241868"/>
                  </a:lnTo>
                  <a:lnTo>
                    <a:pt x="200041" y="249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2269" y="494839"/>
              <a:ext cx="99483" cy="189550"/>
            </a:xfrm>
            <a:custGeom>
              <a:avLst/>
              <a:gdLst/>
              <a:ahLst/>
              <a:cxnLst/>
              <a:rect l="0" t="0" r="0" b="0"/>
              <a:pathLst>
                <a:path w="99483" h="189550">
                  <a:moveTo>
                    <a:pt x="4725" y="63171"/>
                  </a:moveTo>
                  <a:lnTo>
                    <a:pt x="22684" y="124281"/>
                  </a:lnTo>
                  <a:lnTo>
                    <a:pt x="34285" y="184302"/>
                  </a:lnTo>
                  <a:lnTo>
                    <a:pt x="33791" y="189549"/>
                  </a:lnTo>
                  <a:lnTo>
                    <a:pt x="32291" y="189537"/>
                  </a:lnTo>
                  <a:lnTo>
                    <a:pt x="27505" y="178995"/>
                  </a:lnTo>
                  <a:lnTo>
                    <a:pt x="8078" y="115968"/>
                  </a:lnTo>
                  <a:lnTo>
                    <a:pt x="0" y="84274"/>
                  </a:lnTo>
                  <a:lnTo>
                    <a:pt x="1845" y="63191"/>
                  </a:lnTo>
                  <a:lnTo>
                    <a:pt x="15050" y="31591"/>
                  </a:lnTo>
                  <a:lnTo>
                    <a:pt x="30371" y="16770"/>
                  </a:lnTo>
                  <a:lnTo>
                    <a:pt x="50049" y="7453"/>
                  </a:lnTo>
                  <a:lnTo>
                    <a:pt x="994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5979" y="53695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57" y="14560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94922" y="40008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10735" y="436378"/>
              <a:ext cx="360670" cy="270333"/>
            </a:xfrm>
            <a:custGeom>
              <a:avLst/>
              <a:gdLst/>
              <a:ahLst/>
              <a:cxnLst/>
              <a:rect l="0" t="0" r="0" b="0"/>
              <a:pathLst>
                <a:path w="360670" h="270333">
                  <a:moveTo>
                    <a:pt x="0" y="132160"/>
                  </a:moveTo>
                  <a:lnTo>
                    <a:pt x="5589" y="194253"/>
                  </a:lnTo>
                  <a:lnTo>
                    <a:pt x="12998" y="256165"/>
                  </a:lnTo>
                  <a:lnTo>
                    <a:pt x="16305" y="270332"/>
                  </a:lnTo>
                  <a:lnTo>
                    <a:pt x="12016" y="241298"/>
                  </a:lnTo>
                  <a:lnTo>
                    <a:pt x="5233" y="190503"/>
                  </a:lnTo>
                  <a:lnTo>
                    <a:pt x="1551" y="143728"/>
                  </a:lnTo>
                  <a:lnTo>
                    <a:pt x="6929" y="116245"/>
                  </a:lnTo>
                  <a:lnTo>
                    <a:pt x="11638" y="104002"/>
                  </a:lnTo>
                  <a:lnTo>
                    <a:pt x="19457" y="97011"/>
                  </a:lnTo>
                  <a:lnTo>
                    <a:pt x="29349" y="93519"/>
                  </a:lnTo>
                  <a:lnTo>
                    <a:pt x="40623" y="92362"/>
                  </a:lnTo>
                  <a:lnTo>
                    <a:pt x="49309" y="95099"/>
                  </a:lnTo>
                  <a:lnTo>
                    <a:pt x="56270" y="100434"/>
                  </a:lnTo>
                  <a:lnTo>
                    <a:pt x="67123" y="116890"/>
                  </a:lnTo>
                  <a:lnTo>
                    <a:pt x="87334" y="173419"/>
                  </a:lnTo>
                  <a:lnTo>
                    <a:pt x="89808" y="176044"/>
                  </a:lnTo>
                  <a:lnTo>
                    <a:pt x="91458" y="173114"/>
                  </a:lnTo>
                  <a:lnTo>
                    <a:pt x="92121" y="158551"/>
                  </a:lnTo>
                  <a:lnTo>
                    <a:pt x="88257" y="129451"/>
                  </a:lnTo>
                  <a:lnTo>
                    <a:pt x="91088" y="104830"/>
                  </a:lnTo>
                  <a:lnTo>
                    <a:pt x="99365" y="84529"/>
                  </a:lnTo>
                  <a:lnTo>
                    <a:pt x="104848" y="75839"/>
                  </a:lnTo>
                  <a:lnTo>
                    <a:pt x="112013" y="71216"/>
                  </a:lnTo>
                  <a:lnTo>
                    <a:pt x="129332" y="69199"/>
                  </a:lnTo>
                  <a:lnTo>
                    <a:pt x="137694" y="73809"/>
                  </a:lnTo>
                  <a:lnTo>
                    <a:pt x="175121" y="122035"/>
                  </a:lnTo>
                  <a:lnTo>
                    <a:pt x="199071" y="182661"/>
                  </a:lnTo>
                  <a:lnTo>
                    <a:pt x="202904" y="193903"/>
                  </a:lnTo>
                  <a:lnTo>
                    <a:pt x="205459" y="196719"/>
                  </a:lnTo>
                  <a:lnTo>
                    <a:pt x="207163" y="193917"/>
                  </a:lnTo>
                  <a:lnTo>
                    <a:pt x="208299" y="187369"/>
                  </a:lnTo>
                  <a:lnTo>
                    <a:pt x="221076" y="166976"/>
                  </a:lnTo>
                  <a:lnTo>
                    <a:pt x="256263" y="132124"/>
                  </a:lnTo>
                  <a:lnTo>
                    <a:pt x="316169" y="98376"/>
                  </a:lnTo>
                  <a:lnTo>
                    <a:pt x="334712" y="84390"/>
                  </a:lnTo>
                  <a:lnTo>
                    <a:pt x="351728" y="56785"/>
                  </a:lnTo>
                  <a:lnTo>
                    <a:pt x="360265" y="36659"/>
                  </a:lnTo>
                  <a:lnTo>
                    <a:pt x="360669" y="27549"/>
                  </a:lnTo>
                  <a:lnTo>
                    <a:pt x="354880" y="11187"/>
                  </a:lnTo>
                  <a:lnTo>
                    <a:pt x="347721" y="5888"/>
                  </a:lnTo>
                  <a:lnTo>
                    <a:pt x="327288" y="0"/>
                  </a:lnTo>
                  <a:lnTo>
                    <a:pt x="295066" y="2275"/>
                  </a:lnTo>
                  <a:lnTo>
                    <a:pt x="263292" y="15947"/>
                  </a:lnTo>
                  <a:lnTo>
                    <a:pt x="237240" y="34816"/>
                  </a:lnTo>
                  <a:lnTo>
                    <a:pt x="220292" y="60814"/>
                  </a:lnTo>
                  <a:lnTo>
                    <a:pt x="205255" y="109445"/>
                  </a:lnTo>
                  <a:lnTo>
                    <a:pt x="202359" y="136493"/>
                  </a:lnTo>
                  <a:lnTo>
                    <a:pt x="211907" y="178028"/>
                  </a:lnTo>
                  <a:lnTo>
                    <a:pt x="226372" y="196610"/>
                  </a:lnTo>
                  <a:lnTo>
                    <a:pt x="235143" y="203202"/>
                  </a:lnTo>
                  <a:lnTo>
                    <a:pt x="257366" y="210528"/>
                  </a:lnTo>
                  <a:lnTo>
                    <a:pt x="280501" y="212614"/>
                  </a:lnTo>
                  <a:lnTo>
                    <a:pt x="315855" y="205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5119" y="305326"/>
              <a:ext cx="250252" cy="348710"/>
            </a:xfrm>
            <a:custGeom>
              <a:avLst/>
              <a:gdLst/>
              <a:ahLst/>
              <a:cxnLst/>
              <a:rect l="0" t="0" r="0" b="0"/>
              <a:pathLst>
                <a:path w="250252" h="348710">
                  <a:moveTo>
                    <a:pt x="8383" y="347440"/>
                  </a:moveTo>
                  <a:lnTo>
                    <a:pt x="2794" y="285348"/>
                  </a:lnTo>
                  <a:lnTo>
                    <a:pt x="0" y="225557"/>
                  </a:lnTo>
                  <a:lnTo>
                    <a:pt x="5380" y="175886"/>
                  </a:lnTo>
                  <a:lnTo>
                    <a:pt x="7790" y="116588"/>
                  </a:lnTo>
                  <a:lnTo>
                    <a:pt x="2239" y="54131"/>
                  </a:lnTo>
                  <a:lnTo>
                    <a:pt x="4873" y="32247"/>
                  </a:lnTo>
                  <a:lnTo>
                    <a:pt x="7213" y="29687"/>
                  </a:lnTo>
                  <a:lnTo>
                    <a:pt x="9942" y="32659"/>
                  </a:lnTo>
                  <a:lnTo>
                    <a:pt x="27306" y="83633"/>
                  </a:lnTo>
                  <a:lnTo>
                    <a:pt x="51462" y="140566"/>
                  </a:lnTo>
                  <a:lnTo>
                    <a:pt x="74960" y="190608"/>
                  </a:lnTo>
                  <a:lnTo>
                    <a:pt x="101029" y="239360"/>
                  </a:lnTo>
                  <a:lnTo>
                    <a:pt x="136388" y="297755"/>
                  </a:lnTo>
                  <a:lnTo>
                    <a:pt x="161214" y="329079"/>
                  </a:lnTo>
                  <a:lnTo>
                    <a:pt x="188977" y="347589"/>
                  </a:lnTo>
                  <a:lnTo>
                    <a:pt x="198969" y="348709"/>
                  </a:lnTo>
                  <a:lnTo>
                    <a:pt x="219430" y="343715"/>
                  </a:lnTo>
                  <a:lnTo>
                    <a:pt x="227460" y="336768"/>
                  </a:lnTo>
                  <a:lnTo>
                    <a:pt x="239501" y="316571"/>
                  </a:lnTo>
                  <a:lnTo>
                    <a:pt x="247268" y="267714"/>
                  </a:lnTo>
                  <a:lnTo>
                    <a:pt x="249569" y="219963"/>
                  </a:lnTo>
                  <a:lnTo>
                    <a:pt x="250251" y="170589"/>
                  </a:lnTo>
                  <a:lnTo>
                    <a:pt x="243246" y="117145"/>
                  </a:lnTo>
                  <a:lnTo>
                    <a:pt x="237530" y="62741"/>
                  </a:lnTo>
                  <a:lnTo>
                    <a:pt x="2189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8829" y="473782"/>
              <a:ext cx="126343" cy="177529"/>
            </a:xfrm>
            <a:custGeom>
              <a:avLst/>
              <a:gdLst/>
              <a:ahLst/>
              <a:cxnLst/>
              <a:rect l="0" t="0" r="0" b="0"/>
              <a:pathLst>
                <a:path w="126343" h="177529">
                  <a:moveTo>
                    <a:pt x="0" y="31585"/>
                  </a:moveTo>
                  <a:lnTo>
                    <a:pt x="8333" y="85730"/>
                  </a:lnTo>
                  <a:lnTo>
                    <a:pt x="15684" y="135087"/>
                  </a:lnTo>
                  <a:lnTo>
                    <a:pt x="30643" y="167928"/>
                  </a:lnTo>
                  <a:lnTo>
                    <a:pt x="37976" y="173953"/>
                  </a:lnTo>
                  <a:lnTo>
                    <a:pt x="46374" y="176800"/>
                  </a:lnTo>
                  <a:lnTo>
                    <a:pt x="55483" y="177528"/>
                  </a:lnTo>
                  <a:lnTo>
                    <a:pt x="71842" y="172098"/>
                  </a:lnTo>
                  <a:lnTo>
                    <a:pt x="86912" y="160716"/>
                  </a:lnTo>
                  <a:lnTo>
                    <a:pt x="107380" y="134577"/>
                  </a:lnTo>
                  <a:lnTo>
                    <a:pt x="120203" y="103436"/>
                  </a:lnTo>
                  <a:lnTo>
                    <a:pt x="125129" y="515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79399" y="506476"/>
              <a:ext cx="231628" cy="156820"/>
            </a:xfrm>
            <a:custGeom>
              <a:avLst/>
              <a:gdLst/>
              <a:ahLst/>
              <a:cxnLst/>
              <a:rect l="0" t="0" r="0" b="0"/>
              <a:pathLst>
                <a:path w="231628" h="156820">
                  <a:moveTo>
                    <a:pt x="0" y="19948"/>
                  </a:moveTo>
                  <a:lnTo>
                    <a:pt x="3119" y="68879"/>
                  </a:lnTo>
                  <a:lnTo>
                    <a:pt x="15618" y="126868"/>
                  </a:lnTo>
                  <a:lnTo>
                    <a:pt x="15091" y="126323"/>
                  </a:lnTo>
                  <a:lnTo>
                    <a:pt x="13570" y="122450"/>
                  </a:lnTo>
                  <a:lnTo>
                    <a:pt x="10929" y="61580"/>
                  </a:lnTo>
                  <a:lnTo>
                    <a:pt x="13046" y="34942"/>
                  </a:lnTo>
                  <a:lnTo>
                    <a:pt x="21786" y="11404"/>
                  </a:lnTo>
                  <a:lnTo>
                    <a:pt x="28562" y="4894"/>
                  </a:lnTo>
                  <a:lnTo>
                    <a:pt x="36588" y="1723"/>
                  </a:lnTo>
                  <a:lnTo>
                    <a:pt x="45449" y="779"/>
                  </a:lnTo>
                  <a:lnTo>
                    <a:pt x="52526" y="3659"/>
                  </a:lnTo>
                  <a:lnTo>
                    <a:pt x="69245" y="24481"/>
                  </a:lnTo>
                  <a:lnTo>
                    <a:pt x="96524" y="73188"/>
                  </a:lnTo>
                  <a:lnTo>
                    <a:pt x="100614" y="75328"/>
                  </a:lnTo>
                  <a:lnTo>
                    <a:pt x="104510" y="72076"/>
                  </a:lnTo>
                  <a:lnTo>
                    <a:pt x="135395" y="8774"/>
                  </a:lnTo>
                  <a:lnTo>
                    <a:pt x="142906" y="3140"/>
                  </a:lnTo>
                  <a:lnTo>
                    <a:pt x="151422" y="554"/>
                  </a:lnTo>
                  <a:lnTo>
                    <a:pt x="160609" y="0"/>
                  </a:lnTo>
                  <a:lnTo>
                    <a:pt x="169074" y="3140"/>
                  </a:lnTo>
                  <a:lnTo>
                    <a:pt x="184718" y="15987"/>
                  </a:lnTo>
                  <a:lnTo>
                    <a:pt x="201090" y="42951"/>
                  </a:lnTo>
                  <a:lnTo>
                    <a:pt x="224392" y="104347"/>
                  </a:lnTo>
                  <a:lnTo>
                    <a:pt x="231627" y="156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95253" y="263212"/>
              <a:ext cx="203189" cy="382889"/>
            </a:xfrm>
            <a:custGeom>
              <a:avLst/>
              <a:gdLst/>
              <a:ahLst/>
              <a:cxnLst/>
              <a:rect l="0" t="0" r="0" b="0"/>
              <a:pathLst>
                <a:path w="203189" h="382889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723" y="164824"/>
                  </a:lnTo>
                  <a:lnTo>
                    <a:pt x="17475" y="221972"/>
                  </a:lnTo>
                  <a:lnTo>
                    <a:pt x="19996" y="275300"/>
                  </a:lnTo>
                  <a:lnTo>
                    <a:pt x="20848" y="335833"/>
                  </a:lnTo>
                  <a:lnTo>
                    <a:pt x="20918" y="350231"/>
                  </a:lnTo>
                  <a:lnTo>
                    <a:pt x="19795" y="353980"/>
                  </a:lnTo>
                  <a:lnTo>
                    <a:pt x="17876" y="350630"/>
                  </a:lnTo>
                  <a:lnTo>
                    <a:pt x="12706" y="321089"/>
                  </a:lnTo>
                  <a:lnTo>
                    <a:pt x="10959" y="269186"/>
                  </a:lnTo>
                  <a:lnTo>
                    <a:pt x="16959" y="244810"/>
                  </a:lnTo>
                  <a:lnTo>
                    <a:pt x="33491" y="214476"/>
                  </a:lnTo>
                  <a:lnTo>
                    <a:pt x="39875" y="206155"/>
                  </a:lnTo>
                  <a:lnTo>
                    <a:pt x="59447" y="196909"/>
                  </a:lnTo>
                  <a:lnTo>
                    <a:pt x="82573" y="193970"/>
                  </a:lnTo>
                  <a:lnTo>
                    <a:pt x="104550" y="196563"/>
                  </a:lnTo>
                  <a:lnTo>
                    <a:pt x="122896" y="204735"/>
                  </a:lnTo>
                  <a:lnTo>
                    <a:pt x="159327" y="234634"/>
                  </a:lnTo>
                  <a:lnTo>
                    <a:pt x="190743" y="274335"/>
                  </a:lnTo>
                  <a:lnTo>
                    <a:pt x="200978" y="295062"/>
                  </a:lnTo>
                  <a:lnTo>
                    <a:pt x="203188" y="319092"/>
                  </a:lnTo>
                  <a:lnTo>
                    <a:pt x="202139" y="332051"/>
                  </a:lnTo>
                  <a:lnTo>
                    <a:pt x="191615" y="355808"/>
                  </a:lnTo>
                  <a:lnTo>
                    <a:pt x="183896" y="367057"/>
                  </a:lnTo>
                  <a:lnTo>
                    <a:pt x="174070" y="374556"/>
                  </a:lnTo>
                  <a:lnTo>
                    <a:pt x="150674" y="382888"/>
                  </a:lnTo>
                  <a:lnTo>
                    <a:pt x="105606" y="381990"/>
                  </a:lnTo>
                  <a:lnTo>
                    <a:pt x="46663" y="36796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08132" y="434509"/>
              <a:ext cx="208226" cy="203264"/>
            </a:xfrm>
            <a:custGeom>
              <a:avLst/>
              <a:gdLst/>
              <a:ahLst/>
              <a:cxnLst/>
              <a:rect l="0" t="0" r="0" b="0"/>
              <a:pathLst>
                <a:path w="208226" h="203264">
                  <a:moveTo>
                    <a:pt x="8220" y="102444"/>
                  </a:moveTo>
                  <a:lnTo>
                    <a:pt x="24987" y="96855"/>
                  </a:lnTo>
                  <a:lnTo>
                    <a:pt x="42578" y="97230"/>
                  </a:lnTo>
                  <a:lnTo>
                    <a:pt x="93646" y="101414"/>
                  </a:lnTo>
                  <a:lnTo>
                    <a:pt x="150483" y="101071"/>
                  </a:lnTo>
                  <a:lnTo>
                    <a:pt x="174393" y="96764"/>
                  </a:lnTo>
                  <a:lnTo>
                    <a:pt x="193599" y="84712"/>
                  </a:lnTo>
                  <a:lnTo>
                    <a:pt x="201996" y="76584"/>
                  </a:lnTo>
                  <a:lnTo>
                    <a:pt x="206424" y="67657"/>
                  </a:lnTo>
                  <a:lnTo>
                    <a:pt x="208225" y="48378"/>
                  </a:lnTo>
                  <a:lnTo>
                    <a:pt x="204727" y="39494"/>
                  </a:lnTo>
                  <a:lnTo>
                    <a:pt x="191483" y="23383"/>
                  </a:lnTo>
                  <a:lnTo>
                    <a:pt x="158706" y="6749"/>
                  </a:lnTo>
                  <a:lnTo>
                    <a:pt x="119359" y="0"/>
                  </a:lnTo>
                  <a:lnTo>
                    <a:pt x="98169" y="4661"/>
                  </a:lnTo>
                  <a:lnTo>
                    <a:pt x="42503" y="39932"/>
                  </a:lnTo>
                  <a:lnTo>
                    <a:pt x="28136" y="54773"/>
                  </a:lnTo>
                  <a:lnTo>
                    <a:pt x="5485" y="103099"/>
                  </a:lnTo>
                  <a:lnTo>
                    <a:pt x="0" y="139813"/>
                  </a:lnTo>
                  <a:lnTo>
                    <a:pt x="2740" y="150753"/>
                  </a:lnTo>
                  <a:lnTo>
                    <a:pt x="15143" y="169148"/>
                  </a:lnTo>
                  <a:lnTo>
                    <a:pt x="47446" y="192658"/>
                  </a:lnTo>
                  <a:lnTo>
                    <a:pt x="86653" y="203263"/>
                  </a:lnTo>
                  <a:lnTo>
                    <a:pt x="146421" y="198808"/>
                  </a:lnTo>
                  <a:lnTo>
                    <a:pt x="166147" y="197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00621" y="463253"/>
              <a:ext cx="115815" cy="192383"/>
            </a:xfrm>
            <a:custGeom>
              <a:avLst/>
              <a:gdLst/>
              <a:ahLst/>
              <a:cxnLst/>
              <a:rect l="0" t="0" r="0" b="0"/>
              <a:pathLst>
                <a:path w="115815" h="192383">
                  <a:moveTo>
                    <a:pt x="0" y="42114"/>
                  </a:moveTo>
                  <a:lnTo>
                    <a:pt x="11453" y="99378"/>
                  </a:lnTo>
                  <a:lnTo>
                    <a:pt x="24749" y="154681"/>
                  </a:lnTo>
                  <a:lnTo>
                    <a:pt x="36301" y="192382"/>
                  </a:lnTo>
                  <a:lnTo>
                    <a:pt x="17184" y="135750"/>
                  </a:lnTo>
                  <a:lnTo>
                    <a:pt x="3072" y="80961"/>
                  </a:lnTo>
                  <a:lnTo>
                    <a:pt x="2048" y="68012"/>
                  </a:lnTo>
                  <a:lnTo>
                    <a:pt x="7150" y="47385"/>
                  </a:lnTo>
                  <a:lnTo>
                    <a:pt x="18386" y="30419"/>
                  </a:lnTo>
                  <a:lnTo>
                    <a:pt x="35078" y="15080"/>
                  </a:lnTo>
                  <a:lnTo>
                    <a:pt x="57315" y="670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4839" y="705409"/>
              <a:ext cx="2632125" cy="52643"/>
            </a:xfrm>
            <a:custGeom>
              <a:avLst/>
              <a:gdLst/>
              <a:ahLst/>
              <a:cxnLst/>
              <a:rect l="0" t="0" r="0" b="0"/>
              <a:pathLst>
                <a:path w="2632125" h="52643">
                  <a:moveTo>
                    <a:pt x="2632124" y="0"/>
                  </a:moveTo>
                  <a:lnTo>
                    <a:pt x="2573508" y="0"/>
                  </a:lnTo>
                  <a:lnTo>
                    <a:pt x="2519333" y="0"/>
                  </a:lnTo>
                  <a:lnTo>
                    <a:pt x="2463573" y="0"/>
                  </a:lnTo>
                  <a:lnTo>
                    <a:pt x="2407498" y="0"/>
                  </a:lnTo>
                  <a:lnTo>
                    <a:pt x="2350191" y="0"/>
                  </a:lnTo>
                  <a:lnTo>
                    <a:pt x="2286878" y="0"/>
                  </a:lnTo>
                  <a:lnTo>
                    <a:pt x="2240101" y="0"/>
                  </a:lnTo>
                  <a:lnTo>
                    <a:pt x="2189196" y="0"/>
                  </a:lnTo>
                  <a:lnTo>
                    <a:pt x="2137068" y="0"/>
                  </a:lnTo>
                  <a:lnTo>
                    <a:pt x="2084578" y="0"/>
                  </a:lnTo>
                  <a:lnTo>
                    <a:pt x="2035100" y="0"/>
                  </a:lnTo>
                  <a:lnTo>
                    <a:pt x="1987685" y="0"/>
                  </a:lnTo>
                  <a:lnTo>
                    <a:pt x="1933472" y="0"/>
                  </a:lnTo>
                  <a:lnTo>
                    <a:pt x="1876075" y="0"/>
                  </a:lnTo>
                  <a:lnTo>
                    <a:pt x="1822023" y="0"/>
                  </a:lnTo>
                  <a:lnTo>
                    <a:pt x="1768963" y="0"/>
                  </a:lnTo>
                  <a:lnTo>
                    <a:pt x="1716197" y="3119"/>
                  </a:lnTo>
                  <a:lnTo>
                    <a:pt x="1663518" y="8333"/>
                  </a:lnTo>
                  <a:lnTo>
                    <a:pt x="1610865" y="9878"/>
                  </a:lnTo>
                  <a:lnTo>
                    <a:pt x="1558219" y="10336"/>
                  </a:lnTo>
                  <a:lnTo>
                    <a:pt x="1499206" y="16079"/>
                  </a:lnTo>
                  <a:lnTo>
                    <a:pt x="1444179" y="20074"/>
                  </a:lnTo>
                  <a:lnTo>
                    <a:pt x="1395227" y="20766"/>
                  </a:lnTo>
                  <a:lnTo>
                    <a:pt x="1342508" y="20971"/>
                  </a:lnTo>
                  <a:lnTo>
                    <a:pt x="1284124" y="22201"/>
                  </a:lnTo>
                  <a:lnTo>
                    <a:pt x="1228090" y="28285"/>
                  </a:lnTo>
                  <a:lnTo>
                    <a:pt x="1168724" y="30607"/>
                  </a:lnTo>
                  <a:lnTo>
                    <a:pt x="1113569" y="32465"/>
                  </a:lnTo>
                  <a:lnTo>
                    <a:pt x="1059012" y="38735"/>
                  </a:lnTo>
                  <a:lnTo>
                    <a:pt x="998914" y="41113"/>
                  </a:lnTo>
                  <a:lnTo>
                    <a:pt x="937823" y="41817"/>
                  </a:lnTo>
                  <a:lnTo>
                    <a:pt x="882157" y="42026"/>
                  </a:lnTo>
                  <a:lnTo>
                    <a:pt x="828619" y="42088"/>
                  </a:lnTo>
                  <a:lnTo>
                    <a:pt x="774541" y="42106"/>
                  </a:lnTo>
                  <a:lnTo>
                    <a:pt x="715754" y="42112"/>
                  </a:lnTo>
                  <a:lnTo>
                    <a:pt x="659601" y="42113"/>
                  </a:lnTo>
                  <a:lnTo>
                    <a:pt x="600200" y="42114"/>
                  </a:lnTo>
                  <a:lnTo>
                    <a:pt x="546204" y="42114"/>
                  </a:lnTo>
                  <a:lnTo>
                    <a:pt x="497710" y="42114"/>
                  </a:lnTo>
                  <a:lnTo>
                    <a:pt x="442268" y="42114"/>
                  </a:lnTo>
                  <a:lnTo>
                    <a:pt x="393995" y="42114"/>
                  </a:lnTo>
                  <a:lnTo>
                    <a:pt x="332113" y="45233"/>
                  </a:lnTo>
                  <a:lnTo>
                    <a:pt x="274223" y="51179"/>
                  </a:lnTo>
                  <a:lnTo>
                    <a:pt x="214868" y="52353"/>
                  </a:lnTo>
                  <a:lnTo>
                    <a:pt x="158083" y="52585"/>
                  </a:lnTo>
                  <a:lnTo>
                    <a:pt x="101806" y="52631"/>
                  </a:lnTo>
                  <a:lnTo>
                    <a:pt x="46799" y="52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21761" y="473782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289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761458" y="189512"/>
            <a:ext cx="4094973" cy="684354"/>
            <a:chOff x="3761458" y="189512"/>
            <a:chExt cx="4094973" cy="684354"/>
          </a:xfrm>
        </p:grpSpPr>
        <p:sp>
          <p:nvSpPr>
            <p:cNvPr id="17" name="Freeform 16"/>
            <p:cNvSpPr/>
            <p:nvPr/>
          </p:nvSpPr>
          <p:spPr>
            <a:xfrm>
              <a:off x="3761458" y="233374"/>
              <a:ext cx="447225" cy="416629"/>
            </a:xfrm>
            <a:custGeom>
              <a:avLst/>
              <a:gdLst/>
              <a:ahLst/>
              <a:cxnLst/>
              <a:rect l="0" t="0" r="0" b="0"/>
              <a:pathLst>
                <a:path w="447225" h="416629">
                  <a:moveTo>
                    <a:pt x="281485" y="19309"/>
                  </a:moveTo>
                  <a:lnTo>
                    <a:pt x="270306" y="8131"/>
                  </a:lnTo>
                  <a:lnTo>
                    <a:pt x="252340" y="2643"/>
                  </a:lnTo>
                  <a:lnTo>
                    <a:pt x="190343" y="0"/>
                  </a:lnTo>
                  <a:lnTo>
                    <a:pt x="167277" y="4099"/>
                  </a:lnTo>
                  <a:lnTo>
                    <a:pt x="111706" y="37678"/>
                  </a:lnTo>
                  <a:lnTo>
                    <a:pt x="54998" y="83513"/>
                  </a:lnTo>
                  <a:lnTo>
                    <a:pt x="22797" y="130388"/>
                  </a:lnTo>
                  <a:lnTo>
                    <a:pt x="6615" y="170895"/>
                  </a:lnTo>
                  <a:lnTo>
                    <a:pt x="0" y="223711"/>
                  </a:lnTo>
                  <a:lnTo>
                    <a:pt x="3630" y="267046"/>
                  </a:lnTo>
                  <a:lnTo>
                    <a:pt x="30978" y="320366"/>
                  </a:lnTo>
                  <a:lnTo>
                    <a:pt x="55312" y="353786"/>
                  </a:lnTo>
                  <a:lnTo>
                    <a:pt x="112129" y="394043"/>
                  </a:lnTo>
                  <a:lnTo>
                    <a:pt x="149937" y="410062"/>
                  </a:lnTo>
                  <a:lnTo>
                    <a:pt x="190775" y="416628"/>
                  </a:lnTo>
                  <a:lnTo>
                    <a:pt x="232511" y="412984"/>
                  </a:lnTo>
                  <a:lnTo>
                    <a:pt x="288535" y="392867"/>
                  </a:lnTo>
                  <a:lnTo>
                    <a:pt x="341542" y="363243"/>
                  </a:lnTo>
                  <a:lnTo>
                    <a:pt x="396101" y="306391"/>
                  </a:lnTo>
                  <a:lnTo>
                    <a:pt x="425138" y="270469"/>
                  </a:lnTo>
                  <a:lnTo>
                    <a:pt x="440772" y="234367"/>
                  </a:lnTo>
                  <a:lnTo>
                    <a:pt x="447224" y="194034"/>
                  </a:lnTo>
                  <a:lnTo>
                    <a:pt x="443547" y="152448"/>
                  </a:lnTo>
                  <a:lnTo>
                    <a:pt x="423418" y="97644"/>
                  </a:lnTo>
                  <a:lnTo>
                    <a:pt x="410467" y="74012"/>
                  </a:lnTo>
                  <a:lnTo>
                    <a:pt x="390673" y="58050"/>
                  </a:lnTo>
                  <a:lnTo>
                    <a:pt x="345426" y="38270"/>
                  </a:lnTo>
                  <a:lnTo>
                    <a:pt x="293140" y="30948"/>
                  </a:lnTo>
                  <a:lnTo>
                    <a:pt x="281485" y="298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11399" y="494839"/>
              <a:ext cx="15619" cy="139825"/>
            </a:xfrm>
            <a:custGeom>
              <a:avLst/>
              <a:gdLst/>
              <a:ahLst/>
              <a:cxnLst/>
              <a:rect l="0" t="0" r="0" b="0"/>
              <a:pathLst>
                <a:path w="15619" h="13982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5618" y="139824"/>
                  </a:lnTo>
                  <a:lnTo>
                    <a:pt x="13570" y="134674"/>
                  </a:lnTo>
                  <a:lnTo>
                    <a:pt x="10929" y="87867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32455" y="471009"/>
              <a:ext cx="126344" cy="192287"/>
            </a:xfrm>
            <a:custGeom>
              <a:avLst/>
              <a:gdLst/>
              <a:ahLst/>
              <a:cxnLst/>
              <a:rect l="0" t="0" r="0" b="0"/>
              <a:pathLst>
                <a:path w="126344" h="192287">
                  <a:moveTo>
                    <a:pt x="0" y="13301"/>
                  </a:moveTo>
                  <a:lnTo>
                    <a:pt x="11179" y="2123"/>
                  </a:lnTo>
                  <a:lnTo>
                    <a:pt x="17982" y="0"/>
                  </a:lnTo>
                  <a:lnTo>
                    <a:pt x="34898" y="761"/>
                  </a:lnTo>
                  <a:lnTo>
                    <a:pt x="50996" y="8118"/>
                  </a:lnTo>
                  <a:lnTo>
                    <a:pt x="80394" y="31905"/>
                  </a:lnTo>
                  <a:lnTo>
                    <a:pt x="107561" y="74775"/>
                  </a:lnTo>
                  <a:lnTo>
                    <a:pt x="120258" y="108725"/>
                  </a:lnTo>
                  <a:lnTo>
                    <a:pt x="125141" y="158406"/>
                  </a:lnTo>
                  <a:lnTo>
                    <a:pt x="126343" y="192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43026" y="189512"/>
              <a:ext cx="1" cy="452727"/>
            </a:xfrm>
            <a:custGeom>
              <a:avLst/>
              <a:gdLst/>
              <a:ahLst/>
              <a:cxnLst/>
              <a:rect l="0" t="0" r="0" b="0"/>
              <a:pathLst>
                <a:path w="1" h="452727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13810"/>
                  </a:lnTo>
                  <a:lnTo>
                    <a:pt x="0" y="268462"/>
                  </a:lnTo>
                  <a:lnTo>
                    <a:pt x="0" y="317411"/>
                  </a:lnTo>
                  <a:lnTo>
                    <a:pt x="0" y="380763"/>
                  </a:lnTo>
                  <a:lnTo>
                    <a:pt x="0" y="44001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16725" y="515896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19128" y="63428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06197" y="473782"/>
              <a:ext cx="157928" cy="400084"/>
            </a:xfrm>
            <a:custGeom>
              <a:avLst/>
              <a:gdLst/>
              <a:ahLst/>
              <a:cxnLst/>
              <a:rect l="0" t="0" r="0" b="0"/>
              <a:pathLst>
                <a:path w="157928" h="400084">
                  <a:moveTo>
                    <a:pt x="157927" y="0"/>
                  </a:moveTo>
                  <a:lnTo>
                    <a:pt x="132733" y="62280"/>
                  </a:lnTo>
                  <a:lnTo>
                    <a:pt x="113263" y="116331"/>
                  </a:lnTo>
                  <a:lnTo>
                    <a:pt x="87233" y="172068"/>
                  </a:lnTo>
                  <a:lnTo>
                    <a:pt x="67967" y="222072"/>
                  </a:lnTo>
                  <a:lnTo>
                    <a:pt x="49777" y="282728"/>
                  </a:lnTo>
                  <a:lnTo>
                    <a:pt x="29589" y="34011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37865" y="263212"/>
              <a:ext cx="148684" cy="389555"/>
            </a:xfrm>
            <a:custGeom>
              <a:avLst/>
              <a:gdLst/>
              <a:ahLst/>
              <a:cxnLst/>
              <a:rect l="0" t="0" r="0" b="0"/>
              <a:pathLst>
                <a:path w="148684" h="389555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9878" y="151117"/>
                  </a:lnTo>
                  <a:lnTo>
                    <a:pt x="13456" y="202313"/>
                  </a:lnTo>
                  <a:lnTo>
                    <a:pt x="19556" y="262231"/>
                  </a:lnTo>
                  <a:lnTo>
                    <a:pt x="26201" y="313095"/>
                  </a:lnTo>
                  <a:lnTo>
                    <a:pt x="30522" y="364919"/>
                  </a:lnTo>
                  <a:lnTo>
                    <a:pt x="30877" y="363772"/>
                  </a:lnTo>
                  <a:lnTo>
                    <a:pt x="31492" y="307564"/>
                  </a:lnTo>
                  <a:lnTo>
                    <a:pt x="33897" y="261796"/>
                  </a:lnTo>
                  <a:lnTo>
                    <a:pt x="42751" y="240746"/>
                  </a:lnTo>
                  <a:lnTo>
                    <a:pt x="57605" y="226711"/>
                  </a:lnTo>
                  <a:lnTo>
                    <a:pt x="66479" y="221331"/>
                  </a:lnTo>
                  <a:lnTo>
                    <a:pt x="73565" y="221253"/>
                  </a:lnTo>
                  <a:lnTo>
                    <a:pt x="79459" y="224711"/>
                  </a:lnTo>
                  <a:lnTo>
                    <a:pt x="108383" y="259009"/>
                  </a:lnTo>
                  <a:lnTo>
                    <a:pt x="129335" y="315070"/>
                  </a:lnTo>
                  <a:lnTo>
                    <a:pt x="148683" y="350578"/>
                  </a:lnTo>
                  <a:lnTo>
                    <a:pt x="14739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19921" y="441999"/>
              <a:ext cx="207499" cy="222785"/>
            </a:xfrm>
            <a:custGeom>
              <a:avLst/>
              <a:gdLst/>
              <a:ahLst/>
              <a:cxnLst/>
              <a:rect l="0" t="0" r="0" b="0"/>
              <a:pathLst>
                <a:path w="207499" h="222785">
                  <a:moveTo>
                    <a:pt x="112742" y="84425"/>
                  </a:moveTo>
                  <a:lnTo>
                    <a:pt x="112742" y="62069"/>
                  </a:lnTo>
                  <a:lnTo>
                    <a:pt x="101564" y="31398"/>
                  </a:lnTo>
                  <a:lnTo>
                    <a:pt x="77845" y="5672"/>
                  </a:lnTo>
                  <a:lnTo>
                    <a:pt x="68420" y="1508"/>
                  </a:lnTo>
                  <a:lnTo>
                    <a:pt x="48590" y="0"/>
                  </a:lnTo>
                  <a:lnTo>
                    <a:pt x="31197" y="6349"/>
                  </a:lnTo>
                  <a:lnTo>
                    <a:pt x="23284" y="11317"/>
                  </a:lnTo>
                  <a:lnTo>
                    <a:pt x="11371" y="29316"/>
                  </a:lnTo>
                  <a:lnTo>
                    <a:pt x="3348" y="54083"/>
                  </a:lnTo>
                  <a:lnTo>
                    <a:pt x="0" y="100911"/>
                  </a:lnTo>
                  <a:lnTo>
                    <a:pt x="8757" y="162898"/>
                  </a:lnTo>
                  <a:lnTo>
                    <a:pt x="16224" y="185983"/>
                  </a:lnTo>
                  <a:lnTo>
                    <a:pt x="27341" y="204041"/>
                  </a:lnTo>
                  <a:lnTo>
                    <a:pt x="43201" y="216747"/>
                  </a:lnTo>
                  <a:lnTo>
                    <a:pt x="52343" y="221773"/>
                  </a:lnTo>
                  <a:lnTo>
                    <a:pt x="60777" y="222784"/>
                  </a:lnTo>
                  <a:lnTo>
                    <a:pt x="76388" y="217668"/>
                  </a:lnTo>
                  <a:lnTo>
                    <a:pt x="88006" y="204475"/>
                  </a:lnTo>
                  <a:lnTo>
                    <a:pt x="112419" y="147044"/>
                  </a:lnTo>
                  <a:lnTo>
                    <a:pt x="116036" y="136700"/>
                  </a:lnTo>
                  <a:lnTo>
                    <a:pt x="119618" y="133313"/>
                  </a:lnTo>
                  <a:lnTo>
                    <a:pt x="123175" y="134565"/>
                  </a:lnTo>
                  <a:lnTo>
                    <a:pt x="162486" y="190796"/>
                  </a:lnTo>
                  <a:lnTo>
                    <a:pt x="179304" y="205011"/>
                  </a:lnTo>
                  <a:lnTo>
                    <a:pt x="207498" y="221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37736" y="426079"/>
              <a:ext cx="203461" cy="229808"/>
            </a:xfrm>
            <a:custGeom>
              <a:avLst/>
              <a:gdLst/>
              <a:ahLst/>
              <a:cxnLst/>
              <a:rect l="0" t="0" r="0" b="0"/>
              <a:pathLst>
                <a:path w="203461" h="229808">
                  <a:moveTo>
                    <a:pt x="105497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51622" y="5611"/>
                  </a:lnTo>
                  <a:lnTo>
                    <a:pt x="31250" y="15737"/>
                  </a:lnTo>
                  <a:lnTo>
                    <a:pt x="5639" y="40181"/>
                  </a:lnTo>
                  <a:lnTo>
                    <a:pt x="1490" y="49708"/>
                  </a:lnTo>
                  <a:lnTo>
                    <a:pt x="0" y="69651"/>
                  </a:lnTo>
                  <a:lnTo>
                    <a:pt x="3580" y="77543"/>
                  </a:lnTo>
                  <a:lnTo>
                    <a:pt x="16917" y="89431"/>
                  </a:lnTo>
                  <a:lnTo>
                    <a:pt x="37662" y="95495"/>
                  </a:lnTo>
                  <a:lnTo>
                    <a:pt x="89108" y="99387"/>
                  </a:lnTo>
                  <a:lnTo>
                    <a:pt x="141991" y="102496"/>
                  </a:lnTo>
                  <a:lnTo>
                    <a:pt x="169472" y="117100"/>
                  </a:lnTo>
                  <a:lnTo>
                    <a:pt x="185013" y="129629"/>
                  </a:lnTo>
                  <a:lnTo>
                    <a:pt x="201327" y="155425"/>
                  </a:lnTo>
                  <a:lnTo>
                    <a:pt x="203460" y="175128"/>
                  </a:lnTo>
                  <a:lnTo>
                    <a:pt x="199339" y="194414"/>
                  </a:lnTo>
                  <a:lnTo>
                    <a:pt x="189709" y="210784"/>
                  </a:lnTo>
                  <a:lnTo>
                    <a:pt x="174510" y="222739"/>
                  </a:lnTo>
                  <a:lnTo>
                    <a:pt x="165543" y="227564"/>
                  </a:lnTo>
                  <a:lnTo>
                    <a:pt x="146222" y="229807"/>
                  </a:lnTo>
                  <a:lnTo>
                    <a:pt x="89890" y="227098"/>
                  </a:lnTo>
                  <a:lnTo>
                    <a:pt x="63383" y="226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04084" y="280856"/>
              <a:ext cx="244559" cy="386015"/>
            </a:xfrm>
            <a:custGeom>
              <a:avLst/>
              <a:gdLst/>
              <a:ahLst/>
              <a:cxnLst/>
              <a:rect l="0" t="0" r="0" b="0"/>
              <a:pathLst>
                <a:path w="244559" h="386015">
                  <a:moveTo>
                    <a:pt x="23460" y="66584"/>
                  </a:moveTo>
                  <a:lnTo>
                    <a:pt x="77574" y="23922"/>
                  </a:lnTo>
                  <a:lnTo>
                    <a:pt x="118507" y="1875"/>
                  </a:lnTo>
                  <a:lnTo>
                    <a:pt x="142522" y="0"/>
                  </a:lnTo>
                  <a:lnTo>
                    <a:pt x="155477" y="1138"/>
                  </a:lnTo>
                  <a:lnTo>
                    <a:pt x="165284" y="5405"/>
                  </a:lnTo>
                  <a:lnTo>
                    <a:pt x="179300" y="19506"/>
                  </a:lnTo>
                  <a:lnTo>
                    <a:pt x="199356" y="47176"/>
                  </a:lnTo>
                  <a:lnTo>
                    <a:pt x="211453" y="104778"/>
                  </a:lnTo>
                  <a:lnTo>
                    <a:pt x="218242" y="156409"/>
                  </a:lnTo>
                  <a:lnTo>
                    <a:pt x="212714" y="214472"/>
                  </a:lnTo>
                  <a:lnTo>
                    <a:pt x="196779" y="269240"/>
                  </a:lnTo>
                  <a:lnTo>
                    <a:pt x="177239" y="320173"/>
                  </a:lnTo>
                  <a:lnTo>
                    <a:pt x="163556" y="346576"/>
                  </a:lnTo>
                  <a:lnTo>
                    <a:pt x="146556" y="363770"/>
                  </a:lnTo>
                  <a:lnTo>
                    <a:pt x="107046" y="384340"/>
                  </a:lnTo>
                  <a:lnTo>
                    <a:pt x="86345" y="386014"/>
                  </a:lnTo>
                  <a:lnTo>
                    <a:pt x="64277" y="381688"/>
                  </a:lnTo>
                  <a:lnTo>
                    <a:pt x="38871" y="371967"/>
                  </a:lnTo>
                  <a:lnTo>
                    <a:pt x="21341" y="356728"/>
                  </a:lnTo>
                  <a:lnTo>
                    <a:pt x="9650" y="337086"/>
                  </a:lnTo>
                  <a:lnTo>
                    <a:pt x="554" y="312759"/>
                  </a:lnTo>
                  <a:lnTo>
                    <a:pt x="0" y="302061"/>
                  </a:lnTo>
                  <a:lnTo>
                    <a:pt x="5625" y="283934"/>
                  </a:lnTo>
                  <a:lnTo>
                    <a:pt x="22163" y="271199"/>
                  </a:lnTo>
                  <a:lnTo>
                    <a:pt x="33124" y="266165"/>
                  </a:lnTo>
                  <a:lnTo>
                    <a:pt x="54661" y="263691"/>
                  </a:lnTo>
                  <a:lnTo>
                    <a:pt x="75931" y="267661"/>
                  </a:lnTo>
                  <a:lnTo>
                    <a:pt x="128722" y="295762"/>
                  </a:lnTo>
                  <a:lnTo>
                    <a:pt x="189718" y="329936"/>
                  </a:lnTo>
                  <a:lnTo>
                    <a:pt x="244558" y="371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57501" y="250669"/>
              <a:ext cx="154396" cy="359984"/>
            </a:xfrm>
            <a:custGeom>
              <a:avLst/>
              <a:gdLst/>
              <a:ahLst/>
              <a:cxnLst/>
              <a:rect l="0" t="0" r="0" b="0"/>
              <a:pathLst>
                <a:path w="154396" h="359984">
                  <a:moveTo>
                    <a:pt x="80696" y="359983"/>
                  </a:moveTo>
                  <a:lnTo>
                    <a:pt x="65055" y="342003"/>
                  </a:lnTo>
                  <a:lnTo>
                    <a:pt x="56976" y="325086"/>
                  </a:lnTo>
                  <a:lnTo>
                    <a:pt x="49494" y="269989"/>
                  </a:lnTo>
                  <a:lnTo>
                    <a:pt x="37964" y="212832"/>
                  </a:lnTo>
                  <a:lnTo>
                    <a:pt x="24421" y="150892"/>
                  </a:lnTo>
                  <a:lnTo>
                    <a:pt x="4416" y="96803"/>
                  </a:lnTo>
                  <a:lnTo>
                    <a:pt x="0" y="65590"/>
                  </a:lnTo>
                  <a:lnTo>
                    <a:pt x="4277" y="38459"/>
                  </a:lnTo>
                  <a:lnTo>
                    <a:pt x="8693" y="26311"/>
                  </a:lnTo>
                  <a:lnTo>
                    <a:pt x="16316" y="17042"/>
                  </a:lnTo>
                  <a:lnTo>
                    <a:pt x="37264" y="3624"/>
                  </a:lnTo>
                  <a:lnTo>
                    <a:pt x="65292" y="0"/>
                  </a:lnTo>
                  <a:lnTo>
                    <a:pt x="93737" y="3459"/>
                  </a:lnTo>
                  <a:lnTo>
                    <a:pt x="154395" y="23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22383" y="47378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3140" y="17475"/>
                  </a:lnTo>
                  <a:lnTo>
                    <a:pt x="26493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08016" y="470520"/>
              <a:ext cx="193394" cy="150662"/>
            </a:xfrm>
            <a:custGeom>
              <a:avLst/>
              <a:gdLst/>
              <a:ahLst/>
              <a:cxnLst/>
              <a:rect l="0" t="0" r="0" b="0"/>
              <a:pathLst>
                <a:path w="193394" h="150662">
                  <a:moveTo>
                    <a:pt x="161807" y="34847"/>
                  </a:moveTo>
                  <a:lnTo>
                    <a:pt x="150629" y="18080"/>
                  </a:lnTo>
                  <a:lnTo>
                    <a:pt x="135783" y="6728"/>
                  </a:lnTo>
                  <a:lnTo>
                    <a:pt x="126910" y="2063"/>
                  </a:lnTo>
                  <a:lnTo>
                    <a:pt x="107693" y="0"/>
                  </a:lnTo>
                  <a:lnTo>
                    <a:pt x="61171" y="8207"/>
                  </a:lnTo>
                  <a:lnTo>
                    <a:pt x="31904" y="23314"/>
                  </a:lnTo>
                  <a:lnTo>
                    <a:pt x="19064" y="39080"/>
                  </a:lnTo>
                  <a:lnTo>
                    <a:pt x="1291" y="77797"/>
                  </a:lnTo>
                  <a:lnTo>
                    <a:pt x="0" y="98390"/>
                  </a:lnTo>
                  <a:lnTo>
                    <a:pt x="4495" y="118071"/>
                  </a:lnTo>
                  <a:lnTo>
                    <a:pt x="14292" y="134617"/>
                  </a:lnTo>
                  <a:lnTo>
                    <a:pt x="21349" y="138795"/>
                  </a:lnTo>
                  <a:lnTo>
                    <a:pt x="38550" y="140318"/>
                  </a:lnTo>
                  <a:lnTo>
                    <a:pt x="67965" y="129009"/>
                  </a:lnTo>
                  <a:lnTo>
                    <a:pt x="82276" y="114132"/>
                  </a:lnTo>
                  <a:lnTo>
                    <a:pt x="100994" y="75985"/>
                  </a:lnTo>
                  <a:lnTo>
                    <a:pt x="103718" y="73971"/>
                  </a:lnTo>
                  <a:lnTo>
                    <a:pt x="105533" y="77307"/>
                  </a:lnTo>
                  <a:lnTo>
                    <a:pt x="106744" y="84211"/>
                  </a:lnTo>
                  <a:lnTo>
                    <a:pt x="119626" y="105106"/>
                  </a:lnTo>
                  <a:lnTo>
                    <a:pt x="143850" y="126115"/>
                  </a:lnTo>
                  <a:lnTo>
                    <a:pt x="193393" y="150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25331" y="447136"/>
              <a:ext cx="134007" cy="195103"/>
            </a:xfrm>
            <a:custGeom>
              <a:avLst/>
              <a:gdLst/>
              <a:ahLst/>
              <a:cxnLst/>
              <a:rect l="0" t="0" r="0" b="0"/>
              <a:pathLst>
                <a:path w="134007" h="195103">
                  <a:moveTo>
                    <a:pt x="123477" y="5589"/>
                  </a:moveTo>
                  <a:lnTo>
                    <a:pt x="106709" y="0"/>
                  </a:lnTo>
                  <a:lnTo>
                    <a:pt x="89119" y="375"/>
                  </a:lnTo>
                  <a:lnTo>
                    <a:pt x="69602" y="5611"/>
                  </a:lnTo>
                  <a:lnTo>
                    <a:pt x="49230" y="15737"/>
                  </a:lnTo>
                  <a:lnTo>
                    <a:pt x="23619" y="40181"/>
                  </a:lnTo>
                  <a:lnTo>
                    <a:pt x="6802" y="69651"/>
                  </a:lnTo>
                  <a:lnTo>
                    <a:pt x="0" y="106199"/>
                  </a:lnTo>
                  <a:lnTo>
                    <a:pt x="4648" y="129853"/>
                  </a:lnTo>
                  <a:lnTo>
                    <a:pt x="20418" y="159781"/>
                  </a:lnTo>
                  <a:lnTo>
                    <a:pt x="34389" y="174724"/>
                  </a:lnTo>
                  <a:lnTo>
                    <a:pt x="52297" y="185265"/>
                  </a:lnTo>
                  <a:lnTo>
                    <a:pt x="98455" y="193159"/>
                  </a:lnTo>
                  <a:lnTo>
                    <a:pt x="134006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98641" y="273740"/>
              <a:ext cx="18624" cy="357970"/>
            </a:xfrm>
            <a:custGeom>
              <a:avLst/>
              <a:gdLst/>
              <a:ahLst/>
              <a:cxnLst/>
              <a:rect l="0" t="0" r="0" b="0"/>
              <a:pathLst>
                <a:path w="18624" h="357970">
                  <a:moveTo>
                    <a:pt x="18623" y="0"/>
                  </a:moveTo>
                  <a:lnTo>
                    <a:pt x="1834" y="63451"/>
                  </a:lnTo>
                  <a:lnTo>
                    <a:pt x="0" y="112127"/>
                  </a:lnTo>
                  <a:lnTo>
                    <a:pt x="5176" y="170484"/>
                  </a:lnTo>
                  <a:lnTo>
                    <a:pt x="7229" y="229888"/>
                  </a:lnTo>
                  <a:lnTo>
                    <a:pt x="7923" y="293068"/>
                  </a:lnTo>
                  <a:lnTo>
                    <a:pt x="8044" y="330161"/>
                  </a:lnTo>
                  <a:lnTo>
                    <a:pt x="809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90922" y="421139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62563" y="8334"/>
                  </a:lnTo>
                  <a:lnTo>
                    <a:pt x="105551" y="10095"/>
                  </a:lnTo>
                  <a:lnTo>
                    <a:pt x="55192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77271" y="515896"/>
              <a:ext cx="150595" cy="133582"/>
            </a:xfrm>
            <a:custGeom>
              <a:avLst/>
              <a:gdLst/>
              <a:ahLst/>
              <a:cxnLst/>
              <a:rect l="0" t="0" r="0" b="0"/>
              <a:pathLst>
                <a:path w="150595" h="133582">
                  <a:moveTo>
                    <a:pt x="87392" y="10528"/>
                  </a:moveTo>
                  <a:lnTo>
                    <a:pt x="70624" y="4939"/>
                  </a:lnTo>
                  <a:lnTo>
                    <a:pt x="53033" y="5315"/>
                  </a:lnTo>
                  <a:lnTo>
                    <a:pt x="34687" y="10551"/>
                  </a:lnTo>
                  <a:lnTo>
                    <a:pt x="18734" y="20677"/>
                  </a:lnTo>
                  <a:lnTo>
                    <a:pt x="6964" y="36096"/>
                  </a:lnTo>
                  <a:lnTo>
                    <a:pt x="2188" y="45121"/>
                  </a:lnTo>
                  <a:lnTo>
                    <a:pt x="0" y="64507"/>
                  </a:lnTo>
                  <a:lnTo>
                    <a:pt x="4098" y="84822"/>
                  </a:lnTo>
                  <a:lnTo>
                    <a:pt x="13717" y="105549"/>
                  </a:lnTo>
                  <a:lnTo>
                    <a:pt x="32031" y="120220"/>
                  </a:lnTo>
                  <a:lnTo>
                    <a:pt x="55768" y="129470"/>
                  </a:lnTo>
                  <a:lnTo>
                    <a:pt x="81916" y="133581"/>
                  </a:lnTo>
                  <a:lnTo>
                    <a:pt x="106015" y="129169"/>
                  </a:lnTo>
                  <a:lnTo>
                    <a:pt x="117355" y="124717"/>
                  </a:lnTo>
                  <a:lnTo>
                    <a:pt x="136194" y="107292"/>
                  </a:lnTo>
                  <a:lnTo>
                    <a:pt x="144492" y="96095"/>
                  </a:lnTo>
                  <a:lnTo>
                    <a:pt x="150594" y="74294"/>
                  </a:lnTo>
                  <a:lnTo>
                    <a:pt x="148237" y="52907"/>
                  </a:lnTo>
                  <a:lnTo>
                    <a:pt x="130780" y="16820"/>
                  </a:lnTo>
                  <a:lnTo>
                    <a:pt x="1189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69948" y="473782"/>
              <a:ext cx="136872" cy="160633"/>
            </a:xfrm>
            <a:custGeom>
              <a:avLst/>
              <a:gdLst/>
              <a:ahLst/>
              <a:cxnLst/>
              <a:rect l="0" t="0" r="0" b="0"/>
              <a:pathLst>
                <a:path w="136872" h="160633">
                  <a:moveTo>
                    <a:pt x="0" y="84228"/>
                  </a:moveTo>
                  <a:lnTo>
                    <a:pt x="34747" y="138103"/>
                  </a:lnTo>
                  <a:lnTo>
                    <a:pt x="43909" y="158475"/>
                  </a:lnTo>
                  <a:lnTo>
                    <a:pt x="45651" y="160632"/>
                  </a:lnTo>
                  <a:lnTo>
                    <a:pt x="44466" y="150551"/>
                  </a:lnTo>
                  <a:lnTo>
                    <a:pt x="27666" y="94109"/>
                  </a:lnTo>
                  <a:lnTo>
                    <a:pt x="27114" y="73412"/>
                  </a:lnTo>
                  <a:lnTo>
                    <a:pt x="31938" y="52514"/>
                  </a:lnTo>
                  <a:lnTo>
                    <a:pt x="41880" y="31529"/>
                  </a:lnTo>
                  <a:lnTo>
                    <a:pt x="60337" y="16742"/>
                  </a:lnTo>
                  <a:lnTo>
                    <a:pt x="84138" y="744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69920" y="473782"/>
              <a:ext cx="149192" cy="184974"/>
            </a:xfrm>
            <a:custGeom>
              <a:avLst/>
              <a:gdLst/>
              <a:ahLst/>
              <a:cxnLst/>
              <a:rect l="0" t="0" r="0" b="0"/>
              <a:pathLst>
                <a:path w="149192" h="184974">
                  <a:moveTo>
                    <a:pt x="94826" y="0"/>
                  </a:moveTo>
                  <a:lnTo>
                    <a:pt x="32733" y="14654"/>
                  </a:lnTo>
                  <a:lnTo>
                    <a:pt x="5978" y="30338"/>
                  </a:lnTo>
                  <a:lnTo>
                    <a:pt x="1669" y="37773"/>
                  </a:lnTo>
                  <a:lnTo>
                    <a:pt x="0" y="55392"/>
                  </a:lnTo>
                  <a:lnTo>
                    <a:pt x="3533" y="62665"/>
                  </a:lnTo>
                  <a:lnTo>
                    <a:pt x="16816" y="73864"/>
                  </a:lnTo>
                  <a:lnTo>
                    <a:pt x="74314" y="97972"/>
                  </a:lnTo>
                  <a:lnTo>
                    <a:pt x="114821" y="113416"/>
                  </a:lnTo>
                  <a:lnTo>
                    <a:pt x="131399" y="124886"/>
                  </a:lnTo>
                  <a:lnTo>
                    <a:pt x="143446" y="140903"/>
                  </a:lnTo>
                  <a:lnTo>
                    <a:pt x="148296" y="150087"/>
                  </a:lnTo>
                  <a:lnTo>
                    <a:pt x="149191" y="158550"/>
                  </a:lnTo>
                  <a:lnTo>
                    <a:pt x="143944" y="174192"/>
                  </a:lnTo>
                  <a:lnTo>
                    <a:pt x="136930" y="179299"/>
                  </a:lnTo>
                  <a:lnTo>
                    <a:pt x="116658" y="184973"/>
                  </a:lnTo>
                  <a:lnTo>
                    <a:pt x="63241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12145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43730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771190" y="926507"/>
            <a:ext cx="2335132" cy="452727"/>
            <a:chOff x="2771190" y="926507"/>
            <a:chExt cx="2335132" cy="452727"/>
          </a:xfrm>
        </p:grpSpPr>
        <p:sp>
          <p:nvSpPr>
            <p:cNvPr id="39" name="Freeform 38"/>
            <p:cNvSpPr/>
            <p:nvPr/>
          </p:nvSpPr>
          <p:spPr>
            <a:xfrm>
              <a:off x="2771190" y="926507"/>
              <a:ext cx="29391" cy="389556"/>
            </a:xfrm>
            <a:custGeom>
              <a:avLst/>
              <a:gdLst/>
              <a:ahLst/>
              <a:cxnLst/>
              <a:rect l="0" t="0" r="0" b="0"/>
              <a:pathLst>
                <a:path w="29391" h="389556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5786"/>
                  </a:lnTo>
                  <a:lnTo>
                    <a:pt x="15305" y="189559"/>
                  </a:lnTo>
                  <a:lnTo>
                    <a:pt x="17808" y="237230"/>
                  </a:lnTo>
                  <a:lnTo>
                    <a:pt x="18549" y="287230"/>
                  </a:lnTo>
                  <a:lnTo>
                    <a:pt x="21919" y="343519"/>
                  </a:lnTo>
                  <a:lnTo>
                    <a:pt x="2939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24827" y="1119299"/>
              <a:ext cx="196935" cy="216185"/>
            </a:xfrm>
            <a:custGeom>
              <a:avLst/>
              <a:gdLst/>
              <a:ahLst/>
              <a:cxnLst/>
              <a:rect l="0" t="0" r="0" b="0"/>
              <a:pathLst>
                <a:path w="196935" h="216185">
                  <a:moveTo>
                    <a:pt x="144292" y="80949"/>
                  </a:moveTo>
                  <a:lnTo>
                    <a:pt x="141172" y="38257"/>
                  </a:lnTo>
                  <a:lnTo>
                    <a:pt x="138702" y="27922"/>
                  </a:lnTo>
                  <a:lnTo>
                    <a:pt x="133547" y="19861"/>
                  </a:lnTo>
                  <a:lnTo>
                    <a:pt x="118460" y="7786"/>
                  </a:lnTo>
                  <a:lnTo>
                    <a:pt x="84645" y="0"/>
                  </a:lnTo>
                  <a:lnTo>
                    <a:pt x="61630" y="4417"/>
                  </a:lnTo>
                  <a:lnTo>
                    <a:pt x="50580" y="8871"/>
                  </a:lnTo>
                  <a:lnTo>
                    <a:pt x="32062" y="26298"/>
                  </a:lnTo>
                  <a:lnTo>
                    <a:pt x="17203" y="50811"/>
                  </a:lnTo>
                  <a:lnTo>
                    <a:pt x="3430" y="97496"/>
                  </a:lnTo>
                  <a:lnTo>
                    <a:pt x="0" y="146033"/>
                  </a:lnTo>
                  <a:lnTo>
                    <a:pt x="7042" y="183681"/>
                  </a:lnTo>
                  <a:lnTo>
                    <a:pt x="17391" y="206157"/>
                  </a:lnTo>
                  <a:lnTo>
                    <a:pt x="24596" y="212384"/>
                  </a:lnTo>
                  <a:lnTo>
                    <a:pt x="32910" y="215366"/>
                  </a:lnTo>
                  <a:lnTo>
                    <a:pt x="41961" y="216184"/>
                  </a:lnTo>
                  <a:lnTo>
                    <a:pt x="50335" y="213220"/>
                  </a:lnTo>
                  <a:lnTo>
                    <a:pt x="87783" y="179303"/>
                  </a:lnTo>
                  <a:lnTo>
                    <a:pt x="103502" y="141417"/>
                  </a:lnTo>
                  <a:lnTo>
                    <a:pt x="112058" y="85788"/>
                  </a:lnTo>
                  <a:lnTo>
                    <a:pt x="117487" y="62043"/>
                  </a:lnTo>
                  <a:lnTo>
                    <a:pt x="117063" y="56647"/>
                  </a:lnTo>
                  <a:lnTo>
                    <a:pt x="114442" y="55389"/>
                  </a:lnTo>
                  <a:lnTo>
                    <a:pt x="110354" y="56890"/>
                  </a:lnTo>
                  <a:lnTo>
                    <a:pt x="108798" y="61400"/>
                  </a:lnTo>
                  <a:lnTo>
                    <a:pt x="112198" y="84516"/>
                  </a:lnTo>
                  <a:lnTo>
                    <a:pt x="126947" y="123768"/>
                  </a:lnTo>
                  <a:lnTo>
                    <a:pt x="140093" y="143264"/>
                  </a:lnTo>
                  <a:lnTo>
                    <a:pt x="174008" y="171724"/>
                  </a:lnTo>
                  <a:lnTo>
                    <a:pt x="196934" y="186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38238" y="1145156"/>
              <a:ext cx="149353" cy="170907"/>
            </a:xfrm>
            <a:custGeom>
              <a:avLst/>
              <a:gdLst/>
              <a:ahLst/>
              <a:cxnLst/>
              <a:rect l="0" t="0" r="0" b="0"/>
              <a:pathLst>
                <a:path w="149353" h="170907">
                  <a:moveTo>
                    <a:pt x="4580" y="55092"/>
                  </a:moveTo>
                  <a:lnTo>
                    <a:pt x="7700" y="97784"/>
                  </a:lnTo>
                  <a:lnTo>
                    <a:pt x="14133" y="148972"/>
                  </a:lnTo>
                  <a:lnTo>
                    <a:pt x="14675" y="140880"/>
                  </a:lnTo>
                  <a:lnTo>
                    <a:pt x="416" y="85890"/>
                  </a:lnTo>
                  <a:lnTo>
                    <a:pt x="0" y="65271"/>
                  </a:lnTo>
                  <a:lnTo>
                    <a:pt x="4884" y="44408"/>
                  </a:lnTo>
                  <a:lnTo>
                    <a:pt x="14854" y="23438"/>
                  </a:lnTo>
                  <a:lnTo>
                    <a:pt x="30203" y="8658"/>
                  </a:lnTo>
                  <a:lnTo>
                    <a:pt x="39210" y="3079"/>
                  </a:lnTo>
                  <a:lnTo>
                    <a:pt x="58576" y="0"/>
                  </a:lnTo>
                  <a:lnTo>
                    <a:pt x="78881" y="3701"/>
                  </a:lnTo>
                  <a:lnTo>
                    <a:pt x="99604" y="13144"/>
                  </a:lnTo>
                  <a:lnTo>
                    <a:pt x="114274" y="28260"/>
                  </a:lnTo>
                  <a:lnTo>
                    <a:pt x="140914" y="87095"/>
                  </a:lnTo>
                  <a:lnTo>
                    <a:pt x="148701" y="121506"/>
                  </a:lnTo>
                  <a:lnTo>
                    <a:pt x="149352" y="144271"/>
                  </a:lnTo>
                  <a:lnTo>
                    <a:pt x="141451" y="170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36509" y="994815"/>
              <a:ext cx="137030" cy="337426"/>
            </a:xfrm>
            <a:custGeom>
              <a:avLst/>
              <a:gdLst/>
              <a:ahLst/>
              <a:cxnLst/>
              <a:rect l="0" t="0" r="0" b="0"/>
              <a:pathLst>
                <a:path w="137030" h="337426">
                  <a:moveTo>
                    <a:pt x="111636" y="215962"/>
                  </a:moveTo>
                  <a:lnTo>
                    <a:pt x="100457" y="199194"/>
                  </a:lnTo>
                  <a:lnTo>
                    <a:pt x="91315" y="195425"/>
                  </a:lnTo>
                  <a:lnTo>
                    <a:pt x="65560" y="194356"/>
                  </a:lnTo>
                  <a:lnTo>
                    <a:pt x="43974" y="200900"/>
                  </a:lnTo>
                  <a:lnTo>
                    <a:pt x="26582" y="212777"/>
                  </a:lnTo>
                  <a:lnTo>
                    <a:pt x="11053" y="229754"/>
                  </a:lnTo>
                  <a:lnTo>
                    <a:pt x="2591" y="252117"/>
                  </a:lnTo>
                  <a:lnTo>
                    <a:pt x="0" y="276485"/>
                  </a:lnTo>
                  <a:lnTo>
                    <a:pt x="2749" y="299013"/>
                  </a:lnTo>
                  <a:lnTo>
                    <a:pt x="10989" y="317604"/>
                  </a:lnTo>
                  <a:lnTo>
                    <a:pt x="16462" y="325837"/>
                  </a:lnTo>
                  <a:lnTo>
                    <a:pt x="24789" y="331326"/>
                  </a:lnTo>
                  <a:lnTo>
                    <a:pt x="46521" y="337425"/>
                  </a:lnTo>
                  <a:lnTo>
                    <a:pt x="56528" y="336711"/>
                  </a:lnTo>
                  <a:lnTo>
                    <a:pt x="73885" y="329680"/>
                  </a:lnTo>
                  <a:lnTo>
                    <a:pt x="96811" y="312567"/>
                  </a:lnTo>
                  <a:lnTo>
                    <a:pt x="118422" y="287089"/>
                  </a:lnTo>
                  <a:lnTo>
                    <a:pt x="126350" y="264342"/>
                  </a:lnTo>
                  <a:lnTo>
                    <a:pt x="137029" y="211610"/>
                  </a:lnTo>
                  <a:lnTo>
                    <a:pt x="134762" y="148898"/>
                  </a:lnTo>
                  <a:lnTo>
                    <a:pt x="129982" y="90237"/>
                  </a:lnTo>
                  <a:lnTo>
                    <a:pt x="118119" y="33590"/>
                  </a:lnTo>
                  <a:lnTo>
                    <a:pt x="102379" y="2568"/>
                  </a:lnTo>
                  <a:lnTo>
                    <a:pt x="96106" y="0"/>
                  </a:lnTo>
                  <a:lnTo>
                    <a:pt x="89584" y="1797"/>
                  </a:lnTo>
                  <a:lnTo>
                    <a:pt x="82896" y="6505"/>
                  </a:lnTo>
                  <a:lnTo>
                    <a:pt x="79608" y="14323"/>
                  </a:lnTo>
                  <a:lnTo>
                    <a:pt x="79761" y="73711"/>
                  </a:lnTo>
                  <a:lnTo>
                    <a:pt x="81163" y="128548"/>
                  </a:lnTo>
                  <a:lnTo>
                    <a:pt x="91492" y="184440"/>
                  </a:lnTo>
                  <a:lnTo>
                    <a:pt x="99208" y="240541"/>
                  </a:lnTo>
                  <a:lnTo>
                    <a:pt x="111636" y="289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18837" y="1168663"/>
              <a:ext cx="8335" cy="168457"/>
            </a:xfrm>
            <a:custGeom>
              <a:avLst/>
              <a:gdLst/>
              <a:ahLst/>
              <a:cxnLst/>
              <a:rect l="0" t="0" r="0" b="0"/>
              <a:pathLst>
                <a:path w="8335" h="168457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7444" y="150569"/>
                  </a:lnTo>
                  <a:lnTo>
                    <a:pt x="833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16642" y="10528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77862" y="1010735"/>
              <a:ext cx="28294" cy="315856"/>
            </a:xfrm>
            <a:custGeom>
              <a:avLst/>
              <a:gdLst/>
              <a:ahLst/>
              <a:cxnLst/>
              <a:rect l="0" t="0" r="0" b="0"/>
              <a:pathLst>
                <a:path w="28294" h="315856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36816"/>
                  </a:lnTo>
                  <a:lnTo>
                    <a:pt x="12430" y="187027"/>
                  </a:lnTo>
                  <a:lnTo>
                    <a:pt x="17880" y="246821"/>
                  </a:lnTo>
                  <a:lnTo>
                    <a:pt x="25890" y="290520"/>
                  </a:lnTo>
                  <a:lnTo>
                    <a:pt x="2829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00870" y="1137077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7350" y="3120"/>
                  </a:lnTo>
                  <a:lnTo>
                    <a:pt x="102869" y="17959"/>
                  </a:lnTo>
                  <a:lnTo>
                    <a:pt x="4337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22369" y="1126549"/>
              <a:ext cx="158940" cy="221099"/>
            </a:xfrm>
            <a:custGeom>
              <a:avLst/>
              <a:gdLst/>
              <a:ahLst/>
              <a:cxnLst/>
              <a:rect l="0" t="0" r="0" b="0"/>
              <a:pathLst>
                <a:path w="158940" h="221099">
                  <a:moveTo>
                    <a:pt x="125942" y="0"/>
                  </a:moveTo>
                  <a:lnTo>
                    <a:pt x="72067" y="19128"/>
                  </a:lnTo>
                  <a:lnTo>
                    <a:pt x="12360" y="50533"/>
                  </a:lnTo>
                  <a:lnTo>
                    <a:pt x="201" y="66913"/>
                  </a:lnTo>
                  <a:lnTo>
                    <a:pt x="0" y="73854"/>
                  </a:lnTo>
                  <a:lnTo>
                    <a:pt x="3376" y="79652"/>
                  </a:lnTo>
                  <a:lnTo>
                    <a:pt x="9136" y="84687"/>
                  </a:lnTo>
                  <a:lnTo>
                    <a:pt x="28015" y="90281"/>
                  </a:lnTo>
                  <a:lnTo>
                    <a:pt x="84580" y="102572"/>
                  </a:lnTo>
                  <a:lnTo>
                    <a:pt x="121355" y="113710"/>
                  </a:lnTo>
                  <a:lnTo>
                    <a:pt x="139891" y="125017"/>
                  </a:lnTo>
                  <a:lnTo>
                    <a:pt x="152808" y="140961"/>
                  </a:lnTo>
                  <a:lnTo>
                    <a:pt x="157891" y="150126"/>
                  </a:lnTo>
                  <a:lnTo>
                    <a:pt x="158939" y="159745"/>
                  </a:lnTo>
                  <a:lnTo>
                    <a:pt x="153865" y="179792"/>
                  </a:lnTo>
                  <a:lnTo>
                    <a:pt x="140692" y="197281"/>
                  </a:lnTo>
                  <a:lnTo>
                    <a:pt x="132266" y="205220"/>
                  </a:lnTo>
                  <a:lnTo>
                    <a:pt x="110425" y="214041"/>
                  </a:lnTo>
                  <a:lnTo>
                    <a:pt x="49246" y="220169"/>
                  </a:lnTo>
                  <a:lnTo>
                    <a:pt x="31185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06276" y="1141615"/>
              <a:ext cx="142160" cy="198530"/>
            </a:xfrm>
            <a:custGeom>
              <a:avLst/>
              <a:gdLst/>
              <a:ahLst/>
              <a:cxnLst/>
              <a:rect l="0" t="0" r="0" b="0"/>
              <a:pathLst>
                <a:path w="142160" h="198530">
                  <a:moveTo>
                    <a:pt x="26262" y="100747"/>
                  </a:moveTo>
                  <a:lnTo>
                    <a:pt x="87373" y="82789"/>
                  </a:lnTo>
                  <a:lnTo>
                    <a:pt x="119239" y="71380"/>
                  </a:lnTo>
                  <a:lnTo>
                    <a:pt x="136215" y="60009"/>
                  </a:lnTo>
                  <a:lnTo>
                    <a:pt x="140509" y="52531"/>
                  </a:lnTo>
                  <a:lnTo>
                    <a:pt x="142159" y="34864"/>
                  </a:lnTo>
                  <a:lnTo>
                    <a:pt x="135874" y="18433"/>
                  </a:lnTo>
                  <a:lnTo>
                    <a:pt x="130922" y="10776"/>
                  </a:lnTo>
                  <a:lnTo>
                    <a:pt x="122942" y="5672"/>
                  </a:lnTo>
                  <a:lnTo>
                    <a:pt x="101597" y="0"/>
                  </a:lnTo>
                  <a:lnTo>
                    <a:pt x="79631" y="3718"/>
                  </a:lnTo>
                  <a:lnTo>
                    <a:pt x="50654" y="18965"/>
                  </a:lnTo>
                  <a:lnTo>
                    <a:pt x="19902" y="45078"/>
                  </a:lnTo>
                  <a:lnTo>
                    <a:pt x="11738" y="65087"/>
                  </a:lnTo>
                  <a:lnTo>
                    <a:pt x="0" y="128503"/>
                  </a:lnTo>
                  <a:lnTo>
                    <a:pt x="2112" y="151688"/>
                  </a:lnTo>
                  <a:lnTo>
                    <a:pt x="10070" y="170571"/>
                  </a:lnTo>
                  <a:lnTo>
                    <a:pt x="15467" y="178882"/>
                  </a:lnTo>
                  <a:lnTo>
                    <a:pt x="30823" y="191236"/>
                  </a:lnTo>
                  <a:lnTo>
                    <a:pt x="39832" y="196168"/>
                  </a:lnTo>
                  <a:lnTo>
                    <a:pt x="65439" y="198529"/>
                  </a:lnTo>
                  <a:lnTo>
                    <a:pt x="110491" y="1955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44567" y="1052849"/>
              <a:ext cx="30128" cy="326385"/>
            </a:xfrm>
            <a:custGeom>
              <a:avLst/>
              <a:gdLst/>
              <a:ahLst/>
              <a:cxnLst/>
              <a:rect l="0" t="0" r="0" b="0"/>
              <a:pathLst>
                <a:path w="30128" h="326385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10052" y="173217"/>
                  </a:lnTo>
                  <a:lnTo>
                    <a:pt x="16769" y="222509"/>
                  </a:lnTo>
                  <a:lnTo>
                    <a:pt x="24629" y="280389"/>
                  </a:lnTo>
                  <a:lnTo>
                    <a:pt x="30127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82491" y="1059534"/>
              <a:ext cx="123831" cy="298643"/>
            </a:xfrm>
            <a:custGeom>
              <a:avLst/>
              <a:gdLst/>
              <a:ahLst/>
              <a:cxnLst/>
              <a:rect l="0" t="0" r="0" b="0"/>
              <a:pathLst>
                <a:path w="123831" h="298643">
                  <a:moveTo>
                    <a:pt x="71188" y="298642"/>
                  </a:moveTo>
                  <a:lnTo>
                    <a:pt x="53229" y="235214"/>
                  </a:lnTo>
                  <a:lnTo>
                    <a:pt x="31377" y="172277"/>
                  </a:lnTo>
                  <a:lnTo>
                    <a:pt x="10204" y="123942"/>
                  </a:lnTo>
                  <a:lnTo>
                    <a:pt x="0" y="64352"/>
                  </a:lnTo>
                  <a:lnTo>
                    <a:pt x="4843" y="42045"/>
                  </a:lnTo>
                  <a:lnTo>
                    <a:pt x="9411" y="32820"/>
                  </a:lnTo>
                  <a:lnTo>
                    <a:pt x="23844" y="19452"/>
                  </a:lnTo>
                  <a:lnTo>
                    <a:pt x="61706" y="1338"/>
                  </a:lnTo>
                  <a:lnTo>
                    <a:pt x="82181" y="0"/>
                  </a:lnTo>
                  <a:lnTo>
                    <a:pt x="123830" y="38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58922" y="123183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290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137077" y="1905658"/>
            <a:ext cx="570712" cy="485274"/>
            <a:chOff x="1137077" y="1905658"/>
            <a:chExt cx="570712" cy="485274"/>
          </a:xfrm>
        </p:grpSpPr>
        <p:sp>
          <p:nvSpPr>
            <p:cNvPr id="53" name="Freeform 52"/>
            <p:cNvSpPr/>
            <p:nvPr/>
          </p:nvSpPr>
          <p:spPr>
            <a:xfrm>
              <a:off x="1158134" y="1945735"/>
              <a:ext cx="242157" cy="445197"/>
            </a:xfrm>
            <a:custGeom>
              <a:avLst/>
              <a:gdLst/>
              <a:ahLst/>
              <a:cxnLst/>
              <a:rect l="0" t="0" r="0" b="0"/>
              <a:pathLst>
                <a:path w="242157" h="445197">
                  <a:moveTo>
                    <a:pt x="0" y="23094"/>
                  </a:moveTo>
                  <a:lnTo>
                    <a:pt x="0" y="0"/>
                  </a:lnTo>
                  <a:lnTo>
                    <a:pt x="5589" y="50396"/>
                  </a:lnTo>
                  <a:lnTo>
                    <a:pt x="9065" y="96174"/>
                  </a:lnTo>
                  <a:lnTo>
                    <a:pt x="15684" y="157961"/>
                  </a:lnTo>
                  <a:lnTo>
                    <a:pt x="18669" y="201188"/>
                  </a:lnTo>
                  <a:lnTo>
                    <a:pt x="20350" y="258746"/>
                  </a:lnTo>
                  <a:lnTo>
                    <a:pt x="20848" y="308556"/>
                  </a:lnTo>
                  <a:lnTo>
                    <a:pt x="24115" y="357239"/>
                  </a:lnTo>
                  <a:lnTo>
                    <a:pt x="30110" y="415611"/>
                  </a:lnTo>
                  <a:lnTo>
                    <a:pt x="34111" y="426322"/>
                  </a:lnTo>
                  <a:lnTo>
                    <a:pt x="47916" y="441342"/>
                  </a:lnTo>
                  <a:lnTo>
                    <a:pt x="56511" y="444646"/>
                  </a:lnTo>
                  <a:lnTo>
                    <a:pt x="75419" y="445196"/>
                  </a:lnTo>
                  <a:lnTo>
                    <a:pt x="125729" y="429953"/>
                  </a:lnTo>
                  <a:lnTo>
                    <a:pt x="187659" y="424515"/>
                  </a:lnTo>
                  <a:lnTo>
                    <a:pt x="242156" y="423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37077" y="2126756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37949" y="5589"/>
                  </a:lnTo>
                  <a:lnTo>
                    <a:pt x="76037" y="12998"/>
                  </a:lnTo>
                  <a:lnTo>
                    <a:pt x="17639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58134" y="1905658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73092" y="8333"/>
                  </a:lnTo>
                  <a:lnTo>
                    <a:pt x="121669" y="10095"/>
                  </a:lnTo>
                  <a:lnTo>
                    <a:pt x="67621" y="18848"/>
                  </a:lnTo>
                  <a:lnTo>
                    <a:pt x="25056" y="318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21347" y="2200455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147399" y="0"/>
                  </a:moveTo>
                  <a:lnTo>
                    <a:pt x="84065" y="63334"/>
                  </a:lnTo>
                  <a:lnTo>
                    <a:pt x="35085" y="12137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10818" y="2221513"/>
              <a:ext cx="157929" cy="147399"/>
            </a:xfrm>
            <a:custGeom>
              <a:avLst/>
              <a:gdLst/>
              <a:ahLst/>
              <a:cxnLst/>
              <a:rect l="0" t="0" r="0" b="0"/>
              <a:pathLst>
                <a:path w="157929" h="147399">
                  <a:moveTo>
                    <a:pt x="157928" y="147398"/>
                  </a:moveTo>
                  <a:lnTo>
                    <a:pt x="102840" y="88835"/>
                  </a:lnTo>
                  <a:lnTo>
                    <a:pt x="42165" y="38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95088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95088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244784" y="1800373"/>
            <a:ext cx="3733073" cy="652767"/>
            <a:chOff x="2244784" y="1800373"/>
            <a:chExt cx="3733073" cy="652767"/>
          </a:xfrm>
        </p:grpSpPr>
        <p:sp>
          <p:nvSpPr>
            <p:cNvPr id="61" name="Freeform 60"/>
            <p:cNvSpPr/>
            <p:nvPr/>
          </p:nvSpPr>
          <p:spPr>
            <a:xfrm>
              <a:off x="2244784" y="1857450"/>
              <a:ext cx="256006" cy="462094"/>
            </a:xfrm>
            <a:custGeom>
              <a:avLst/>
              <a:gdLst/>
              <a:ahLst/>
              <a:cxnLst/>
              <a:rect l="0" t="0" r="0" b="0"/>
              <a:pathLst>
                <a:path w="256006" h="462094">
                  <a:moveTo>
                    <a:pt x="71485" y="6094"/>
                  </a:moveTo>
                  <a:lnTo>
                    <a:pt x="42804" y="61138"/>
                  </a:lnTo>
                  <a:lnTo>
                    <a:pt x="16871" y="120606"/>
                  </a:lnTo>
                  <a:lnTo>
                    <a:pt x="5260" y="153107"/>
                  </a:lnTo>
                  <a:lnTo>
                    <a:pt x="2769" y="154405"/>
                  </a:lnTo>
                  <a:lnTo>
                    <a:pt x="0" y="140250"/>
                  </a:lnTo>
                  <a:lnTo>
                    <a:pt x="4031" y="110575"/>
                  </a:lnTo>
                  <a:lnTo>
                    <a:pt x="30656" y="50297"/>
                  </a:lnTo>
                  <a:lnTo>
                    <a:pt x="57701" y="12096"/>
                  </a:lnTo>
                  <a:lnTo>
                    <a:pt x="77837" y="2912"/>
                  </a:lnTo>
                  <a:lnTo>
                    <a:pt x="103554" y="0"/>
                  </a:lnTo>
                  <a:lnTo>
                    <a:pt x="149747" y="6108"/>
                  </a:lnTo>
                  <a:lnTo>
                    <a:pt x="179188" y="16238"/>
                  </a:lnTo>
                  <a:lnTo>
                    <a:pt x="198512" y="31659"/>
                  </a:lnTo>
                  <a:lnTo>
                    <a:pt x="226038" y="75744"/>
                  </a:lnTo>
                  <a:lnTo>
                    <a:pt x="244430" y="130683"/>
                  </a:lnTo>
                  <a:lnTo>
                    <a:pt x="249850" y="180789"/>
                  </a:lnTo>
                  <a:lnTo>
                    <a:pt x="256005" y="238399"/>
                  </a:lnTo>
                  <a:lnTo>
                    <a:pt x="250290" y="291864"/>
                  </a:lnTo>
                  <a:lnTo>
                    <a:pt x="231110" y="349324"/>
                  </a:lnTo>
                  <a:lnTo>
                    <a:pt x="210121" y="394816"/>
                  </a:lnTo>
                  <a:lnTo>
                    <a:pt x="169598" y="444092"/>
                  </a:lnTo>
                  <a:lnTo>
                    <a:pt x="143059" y="460045"/>
                  </a:lnTo>
                  <a:lnTo>
                    <a:pt x="120064" y="462093"/>
                  </a:lnTo>
                  <a:lnTo>
                    <a:pt x="72762" y="453877"/>
                  </a:lnTo>
                  <a:lnTo>
                    <a:pt x="45867" y="438767"/>
                  </a:lnTo>
                  <a:lnTo>
                    <a:pt x="33583" y="423001"/>
                  </a:lnTo>
                  <a:lnTo>
                    <a:pt x="28670" y="413883"/>
                  </a:lnTo>
                  <a:lnTo>
                    <a:pt x="26330" y="394394"/>
                  </a:lnTo>
                  <a:lnTo>
                    <a:pt x="30359" y="375203"/>
                  </a:lnTo>
                  <a:lnTo>
                    <a:pt x="39949" y="358875"/>
                  </a:lnTo>
                  <a:lnTo>
                    <a:pt x="48121" y="353585"/>
                  </a:lnTo>
                  <a:lnTo>
                    <a:pt x="69680" y="347708"/>
                  </a:lnTo>
                  <a:lnTo>
                    <a:pt x="102536" y="349988"/>
                  </a:lnTo>
                  <a:lnTo>
                    <a:pt x="155642" y="372853"/>
                  </a:lnTo>
                  <a:lnTo>
                    <a:pt x="218884" y="406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79481" y="2284683"/>
              <a:ext cx="66531" cy="168457"/>
            </a:xfrm>
            <a:custGeom>
              <a:avLst/>
              <a:gdLst/>
              <a:ahLst/>
              <a:cxnLst/>
              <a:rect l="0" t="0" r="0" b="0"/>
              <a:pathLst>
                <a:path w="66531" h="168457">
                  <a:moveTo>
                    <a:pt x="0" y="0"/>
                  </a:moveTo>
                  <a:lnTo>
                    <a:pt x="34747" y="37087"/>
                  </a:lnTo>
                  <a:lnTo>
                    <a:pt x="59323" y="95240"/>
                  </a:lnTo>
                  <a:lnTo>
                    <a:pt x="66530" y="116029"/>
                  </a:lnTo>
                  <a:lnTo>
                    <a:pt x="64274" y="136966"/>
                  </a:lnTo>
                  <a:lnTo>
                    <a:pt x="56643" y="154461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30998" y="1884601"/>
              <a:ext cx="281348" cy="389555"/>
            </a:xfrm>
            <a:custGeom>
              <a:avLst/>
              <a:gdLst/>
              <a:ahLst/>
              <a:cxnLst/>
              <a:rect l="0" t="0" r="0" b="0"/>
              <a:pathLst>
                <a:path w="281348" h="389555">
                  <a:moveTo>
                    <a:pt x="106452" y="0"/>
                  </a:moveTo>
                  <a:lnTo>
                    <a:pt x="46859" y="49498"/>
                  </a:lnTo>
                  <a:lnTo>
                    <a:pt x="1171" y="99673"/>
                  </a:lnTo>
                  <a:lnTo>
                    <a:pt x="0" y="98034"/>
                  </a:lnTo>
                  <a:lnTo>
                    <a:pt x="6526" y="64598"/>
                  </a:lnTo>
                  <a:lnTo>
                    <a:pt x="18757" y="45867"/>
                  </a:lnTo>
                  <a:lnTo>
                    <a:pt x="55205" y="14779"/>
                  </a:lnTo>
                  <a:lnTo>
                    <a:pt x="78606" y="6568"/>
                  </a:lnTo>
                  <a:lnTo>
                    <a:pt x="103435" y="4089"/>
                  </a:lnTo>
                  <a:lnTo>
                    <a:pt x="126168" y="6886"/>
                  </a:lnTo>
                  <a:lnTo>
                    <a:pt x="144851" y="15149"/>
                  </a:lnTo>
                  <a:lnTo>
                    <a:pt x="153109" y="20628"/>
                  </a:lnTo>
                  <a:lnTo>
                    <a:pt x="165403" y="36074"/>
                  </a:lnTo>
                  <a:lnTo>
                    <a:pt x="170319" y="45106"/>
                  </a:lnTo>
                  <a:lnTo>
                    <a:pt x="172662" y="64500"/>
                  </a:lnTo>
                  <a:lnTo>
                    <a:pt x="164634" y="105547"/>
                  </a:lnTo>
                  <a:lnTo>
                    <a:pt x="149558" y="136948"/>
                  </a:lnTo>
                  <a:lnTo>
                    <a:pt x="120946" y="165915"/>
                  </a:lnTo>
                  <a:lnTo>
                    <a:pt x="120794" y="165592"/>
                  </a:lnTo>
                  <a:lnTo>
                    <a:pt x="123033" y="163037"/>
                  </a:lnTo>
                  <a:lnTo>
                    <a:pt x="148540" y="159441"/>
                  </a:lnTo>
                  <a:lnTo>
                    <a:pt x="185733" y="163965"/>
                  </a:lnTo>
                  <a:lnTo>
                    <a:pt x="220800" y="178303"/>
                  </a:lnTo>
                  <a:lnTo>
                    <a:pt x="247828" y="197370"/>
                  </a:lnTo>
                  <a:lnTo>
                    <a:pt x="270654" y="223426"/>
                  </a:lnTo>
                  <a:lnTo>
                    <a:pt x="278867" y="246310"/>
                  </a:lnTo>
                  <a:lnTo>
                    <a:pt x="281347" y="270908"/>
                  </a:lnTo>
                  <a:lnTo>
                    <a:pt x="270398" y="326010"/>
                  </a:lnTo>
                  <a:lnTo>
                    <a:pt x="264882" y="334323"/>
                  </a:lnTo>
                  <a:lnTo>
                    <a:pt x="226535" y="365802"/>
                  </a:lnTo>
                  <a:lnTo>
                    <a:pt x="205836" y="373148"/>
                  </a:lnTo>
                  <a:lnTo>
                    <a:pt x="150345" y="385487"/>
                  </a:lnTo>
                  <a:lnTo>
                    <a:pt x="116981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00663" y="2221513"/>
              <a:ext cx="66585" cy="178985"/>
            </a:xfrm>
            <a:custGeom>
              <a:avLst/>
              <a:gdLst/>
              <a:ahLst/>
              <a:cxnLst/>
              <a:rect l="0" t="0" r="0" b="0"/>
              <a:pathLst>
                <a:path w="66585" h="178985">
                  <a:moveTo>
                    <a:pt x="0" y="0"/>
                  </a:moveTo>
                  <a:lnTo>
                    <a:pt x="49498" y="55087"/>
                  </a:lnTo>
                  <a:lnTo>
                    <a:pt x="64709" y="84952"/>
                  </a:lnTo>
                  <a:lnTo>
                    <a:pt x="66584" y="108726"/>
                  </a:lnTo>
                  <a:lnTo>
                    <a:pt x="62348" y="132550"/>
                  </a:lnTo>
                  <a:lnTo>
                    <a:pt x="52667" y="150938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17916" y="1853015"/>
              <a:ext cx="280639" cy="372417"/>
            </a:xfrm>
            <a:custGeom>
              <a:avLst/>
              <a:gdLst/>
              <a:ahLst/>
              <a:cxnLst/>
              <a:rect l="0" t="0" r="0" b="0"/>
              <a:pathLst>
                <a:path w="280639" h="372417">
                  <a:moveTo>
                    <a:pt x="214415" y="0"/>
                  </a:moveTo>
                  <a:lnTo>
                    <a:pt x="155798" y="9065"/>
                  </a:lnTo>
                  <a:lnTo>
                    <a:pt x="99201" y="5122"/>
                  </a:lnTo>
                  <a:lnTo>
                    <a:pt x="38803" y="10986"/>
                  </a:lnTo>
                  <a:lnTo>
                    <a:pt x="15872" y="15801"/>
                  </a:lnTo>
                  <a:lnTo>
                    <a:pt x="8354" y="22233"/>
                  </a:lnTo>
                  <a:lnTo>
                    <a:pt x="0" y="41857"/>
                  </a:lnTo>
                  <a:lnTo>
                    <a:pt x="2526" y="63057"/>
                  </a:lnTo>
                  <a:lnTo>
                    <a:pt x="20049" y="124204"/>
                  </a:lnTo>
                  <a:lnTo>
                    <a:pt x="22746" y="151518"/>
                  </a:lnTo>
                  <a:lnTo>
                    <a:pt x="26974" y="158334"/>
                  </a:lnTo>
                  <a:lnTo>
                    <a:pt x="33303" y="160538"/>
                  </a:lnTo>
                  <a:lnTo>
                    <a:pt x="87056" y="158271"/>
                  </a:lnTo>
                  <a:lnTo>
                    <a:pt x="144328" y="161115"/>
                  </a:lnTo>
                  <a:lnTo>
                    <a:pt x="200441" y="172595"/>
                  </a:lnTo>
                  <a:lnTo>
                    <a:pt x="234451" y="188270"/>
                  </a:lnTo>
                  <a:lnTo>
                    <a:pt x="261166" y="213321"/>
                  </a:lnTo>
                  <a:lnTo>
                    <a:pt x="278310" y="242971"/>
                  </a:lnTo>
                  <a:lnTo>
                    <a:pt x="280638" y="266694"/>
                  </a:lnTo>
                  <a:lnTo>
                    <a:pt x="276603" y="291666"/>
                  </a:lnTo>
                  <a:lnTo>
                    <a:pt x="261177" y="324286"/>
                  </a:lnTo>
                  <a:lnTo>
                    <a:pt x="248456" y="341439"/>
                  </a:lnTo>
                  <a:lnTo>
                    <a:pt x="222552" y="358661"/>
                  </a:lnTo>
                  <a:lnTo>
                    <a:pt x="187060" y="371172"/>
                  </a:lnTo>
                  <a:lnTo>
                    <a:pt x="163653" y="372416"/>
                  </a:lnTo>
                  <a:lnTo>
                    <a:pt x="130744" y="369659"/>
                  </a:lnTo>
                  <a:lnTo>
                    <a:pt x="98602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00787" y="2158342"/>
              <a:ext cx="50013" cy="221099"/>
            </a:xfrm>
            <a:custGeom>
              <a:avLst/>
              <a:gdLst/>
              <a:ahLst/>
              <a:cxnLst/>
              <a:rect l="0" t="0" r="0" b="0"/>
              <a:pathLst>
                <a:path w="50013" h="221099">
                  <a:moveTo>
                    <a:pt x="0" y="0"/>
                  </a:moveTo>
                  <a:lnTo>
                    <a:pt x="25194" y="53874"/>
                  </a:lnTo>
                  <a:lnTo>
                    <a:pt x="47711" y="117091"/>
                  </a:lnTo>
                  <a:lnTo>
                    <a:pt x="50012" y="154666"/>
                  </a:lnTo>
                  <a:lnTo>
                    <a:pt x="40902" y="196277"/>
                  </a:lnTo>
                  <a:lnTo>
                    <a:pt x="31586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53471" y="1870377"/>
              <a:ext cx="319432" cy="382722"/>
            </a:xfrm>
            <a:custGeom>
              <a:avLst/>
              <a:gdLst/>
              <a:ahLst/>
              <a:cxnLst/>
              <a:rect l="0" t="0" r="0" b="0"/>
              <a:pathLst>
                <a:path w="319432" h="382722">
                  <a:moveTo>
                    <a:pt x="0" y="14224"/>
                  </a:moveTo>
                  <a:lnTo>
                    <a:pt x="48931" y="22557"/>
                  </a:lnTo>
                  <a:lnTo>
                    <a:pt x="96776" y="24102"/>
                  </a:lnTo>
                  <a:lnTo>
                    <a:pt x="147998" y="24559"/>
                  </a:lnTo>
                  <a:lnTo>
                    <a:pt x="206529" y="19125"/>
                  </a:lnTo>
                  <a:lnTo>
                    <a:pt x="267527" y="6786"/>
                  </a:lnTo>
                  <a:lnTo>
                    <a:pt x="297106" y="0"/>
                  </a:lnTo>
                  <a:lnTo>
                    <a:pt x="306865" y="3571"/>
                  </a:lnTo>
                  <a:lnTo>
                    <a:pt x="313371" y="11801"/>
                  </a:lnTo>
                  <a:lnTo>
                    <a:pt x="319431" y="34204"/>
                  </a:lnTo>
                  <a:lnTo>
                    <a:pt x="318224" y="55859"/>
                  </a:lnTo>
                  <a:lnTo>
                    <a:pt x="300682" y="106762"/>
                  </a:lnTo>
                  <a:lnTo>
                    <a:pt x="281619" y="161878"/>
                  </a:lnTo>
                  <a:lnTo>
                    <a:pt x="261259" y="217825"/>
                  </a:lnTo>
                  <a:lnTo>
                    <a:pt x="245972" y="272767"/>
                  </a:lnTo>
                  <a:lnTo>
                    <a:pt x="228158" y="329464"/>
                  </a:lnTo>
                  <a:lnTo>
                    <a:pt x="216427" y="368562"/>
                  </a:lnTo>
                  <a:lnTo>
                    <a:pt x="216815" y="373281"/>
                  </a:lnTo>
                  <a:lnTo>
                    <a:pt x="221099" y="3827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64082" y="2210984"/>
              <a:ext cx="37903" cy="221099"/>
            </a:xfrm>
            <a:custGeom>
              <a:avLst/>
              <a:gdLst/>
              <a:ahLst/>
              <a:cxnLst/>
              <a:rect l="0" t="0" r="0" b="0"/>
              <a:pathLst>
                <a:path w="37903" h="221099">
                  <a:moveTo>
                    <a:pt x="0" y="0"/>
                  </a:moveTo>
                  <a:lnTo>
                    <a:pt x="25195" y="53875"/>
                  </a:lnTo>
                  <a:lnTo>
                    <a:pt x="36581" y="86933"/>
                  </a:lnTo>
                  <a:lnTo>
                    <a:pt x="37902" y="146200"/>
                  </a:lnTo>
                  <a:lnTo>
                    <a:pt x="32054" y="173772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61026" y="1800373"/>
              <a:ext cx="8384" cy="410612"/>
            </a:xfrm>
            <a:custGeom>
              <a:avLst/>
              <a:gdLst/>
              <a:ahLst/>
              <a:cxnLst/>
              <a:rect l="0" t="0" r="0" b="0"/>
              <a:pathLst>
                <a:path w="8384" h="410612">
                  <a:moveTo>
                    <a:pt x="8383" y="0"/>
                  </a:moveTo>
                  <a:lnTo>
                    <a:pt x="1147" y="28726"/>
                  </a:lnTo>
                  <a:lnTo>
                    <a:pt x="0" y="77921"/>
                  </a:lnTo>
                  <a:lnTo>
                    <a:pt x="5379" y="131232"/>
                  </a:lnTo>
                  <a:lnTo>
                    <a:pt x="7493" y="189792"/>
                  </a:lnTo>
                  <a:lnTo>
                    <a:pt x="8119" y="244707"/>
                  </a:lnTo>
                  <a:lnTo>
                    <a:pt x="8305" y="296854"/>
                  </a:lnTo>
                  <a:lnTo>
                    <a:pt x="8368" y="360108"/>
                  </a:lnTo>
                  <a:lnTo>
                    <a:pt x="8383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48827" y="1821430"/>
              <a:ext cx="20624" cy="379026"/>
            </a:xfrm>
            <a:custGeom>
              <a:avLst/>
              <a:gdLst/>
              <a:ahLst/>
              <a:cxnLst/>
              <a:rect l="0" t="0" r="0" b="0"/>
              <a:pathLst>
                <a:path w="20624" h="379026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8776"/>
                  </a:lnTo>
                  <a:lnTo>
                    <a:pt x="10315" y="202399"/>
                  </a:lnTo>
                  <a:lnTo>
                    <a:pt x="17049" y="255852"/>
                  </a:lnTo>
                  <a:lnTo>
                    <a:pt x="19565" y="308734"/>
                  </a:lnTo>
                  <a:lnTo>
                    <a:pt x="20415" y="363408"/>
                  </a:lnTo>
                  <a:lnTo>
                    <a:pt x="20623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16850" y="2200455"/>
              <a:ext cx="76979" cy="200043"/>
            </a:xfrm>
            <a:custGeom>
              <a:avLst/>
              <a:gdLst/>
              <a:ahLst/>
              <a:cxnLst/>
              <a:rect l="0" t="0" r="0" b="0"/>
              <a:pathLst>
                <a:path w="76979" h="200043">
                  <a:moveTo>
                    <a:pt x="0" y="0"/>
                  </a:moveTo>
                  <a:lnTo>
                    <a:pt x="16767" y="11179"/>
                  </a:lnTo>
                  <a:lnTo>
                    <a:pt x="45469" y="52728"/>
                  </a:lnTo>
                  <a:lnTo>
                    <a:pt x="70549" y="105995"/>
                  </a:lnTo>
                  <a:lnTo>
                    <a:pt x="76978" y="132507"/>
                  </a:lnTo>
                  <a:lnTo>
                    <a:pt x="74021" y="165994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54412" y="1831958"/>
              <a:ext cx="18025" cy="368498"/>
            </a:xfrm>
            <a:custGeom>
              <a:avLst/>
              <a:gdLst/>
              <a:ahLst/>
              <a:cxnLst/>
              <a:rect l="0" t="0" r="0" b="0"/>
              <a:pathLst>
                <a:path w="18025" h="368498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10097" y="213506"/>
                  </a:lnTo>
                  <a:lnTo>
                    <a:pt x="18024" y="264833"/>
                  </a:lnTo>
                  <a:lnTo>
                    <a:pt x="14346" y="325274"/>
                  </a:lnTo>
                  <a:lnTo>
                    <a:pt x="9878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59046" y="1855346"/>
              <a:ext cx="297873" cy="345110"/>
            </a:xfrm>
            <a:custGeom>
              <a:avLst/>
              <a:gdLst/>
              <a:ahLst/>
              <a:cxnLst/>
              <a:rect l="0" t="0" r="0" b="0"/>
              <a:pathLst>
                <a:path w="297873" h="345110">
                  <a:moveTo>
                    <a:pt x="0" y="29255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69742" y="0"/>
                  </a:lnTo>
                  <a:lnTo>
                    <a:pt x="122268" y="6535"/>
                  </a:lnTo>
                  <a:lnTo>
                    <a:pt x="178448" y="22479"/>
                  </a:lnTo>
                  <a:lnTo>
                    <a:pt x="210411" y="38425"/>
                  </a:lnTo>
                  <a:lnTo>
                    <a:pt x="216313" y="45897"/>
                  </a:lnTo>
                  <a:lnTo>
                    <a:pt x="219078" y="54387"/>
                  </a:lnTo>
                  <a:lnTo>
                    <a:pt x="219752" y="63557"/>
                  </a:lnTo>
                  <a:lnTo>
                    <a:pt x="214261" y="83105"/>
                  </a:lnTo>
                  <a:lnTo>
                    <a:pt x="202852" y="102321"/>
                  </a:lnTo>
                  <a:lnTo>
                    <a:pt x="176698" y="125123"/>
                  </a:lnTo>
                  <a:lnTo>
                    <a:pt x="156912" y="135424"/>
                  </a:lnTo>
                  <a:lnTo>
                    <a:pt x="120452" y="142210"/>
                  </a:lnTo>
                  <a:lnTo>
                    <a:pt x="115397" y="141993"/>
                  </a:lnTo>
                  <a:lnTo>
                    <a:pt x="115536" y="140678"/>
                  </a:lnTo>
                  <a:lnTo>
                    <a:pt x="119138" y="138632"/>
                  </a:lnTo>
                  <a:lnTo>
                    <a:pt x="146565" y="141341"/>
                  </a:lnTo>
                  <a:lnTo>
                    <a:pt x="208265" y="159150"/>
                  </a:lnTo>
                  <a:lnTo>
                    <a:pt x="261740" y="192329"/>
                  </a:lnTo>
                  <a:lnTo>
                    <a:pt x="278546" y="210527"/>
                  </a:lnTo>
                  <a:lnTo>
                    <a:pt x="295572" y="246092"/>
                  </a:lnTo>
                  <a:lnTo>
                    <a:pt x="297872" y="269516"/>
                  </a:lnTo>
                  <a:lnTo>
                    <a:pt x="293825" y="290455"/>
                  </a:lnTo>
                  <a:lnTo>
                    <a:pt x="284227" y="307561"/>
                  </a:lnTo>
                  <a:lnTo>
                    <a:pt x="269043" y="319842"/>
                  </a:lnTo>
                  <a:lnTo>
                    <a:pt x="230699" y="337259"/>
                  </a:lnTo>
                  <a:lnTo>
                    <a:pt x="173649" y="344076"/>
                  </a:lnTo>
                  <a:lnTo>
                    <a:pt x="147399" y="345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48601" y="2189927"/>
              <a:ext cx="29256" cy="168457"/>
            </a:xfrm>
            <a:custGeom>
              <a:avLst/>
              <a:gdLst/>
              <a:ahLst/>
              <a:cxnLst/>
              <a:rect l="0" t="0" r="0" b="0"/>
              <a:pathLst>
                <a:path w="29256" h="168457">
                  <a:moveTo>
                    <a:pt x="0" y="0"/>
                  </a:moveTo>
                  <a:lnTo>
                    <a:pt x="23719" y="43963"/>
                  </a:lnTo>
                  <a:lnTo>
                    <a:pt x="29255" y="85426"/>
                  </a:lnTo>
                  <a:lnTo>
                    <a:pt x="22945" y="14826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232870" y="1831958"/>
            <a:ext cx="2171718" cy="558012"/>
            <a:chOff x="6232870" y="1831958"/>
            <a:chExt cx="2171718" cy="558012"/>
          </a:xfrm>
        </p:grpSpPr>
        <p:sp>
          <p:nvSpPr>
            <p:cNvPr id="76" name="Freeform 75"/>
            <p:cNvSpPr/>
            <p:nvPr/>
          </p:nvSpPr>
          <p:spPr>
            <a:xfrm>
              <a:off x="6232870" y="183195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8"/>
                  </a:lnTo>
                  <a:lnTo>
                    <a:pt x="13456" y="200219"/>
                  </a:lnTo>
                  <a:lnTo>
                    <a:pt x="18804" y="252737"/>
                  </a:lnTo>
                  <a:lnTo>
                    <a:pt x="20389" y="305342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69741" y="1853854"/>
              <a:ext cx="251332" cy="378188"/>
            </a:xfrm>
            <a:custGeom>
              <a:avLst/>
              <a:gdLst/>
              <a:ahLst/>
              <a:cxnLst/>
              <a:rect l="0" t="0" r="0" b="0"/>
              <a:pathLst>
                <a:path w="251332" h="378188">
                  <a:moveTo>
                    <a:pt x="0" y="41275"/>
                  </a:moveTo>
                  <a:lnTo>
                    <a:pt x="58617" y="35686"/>
                  </a:lnTo>
                  <a:lnTo>
                    <a:pt x="112791" y="31722"/>
                  </a:lnTo>
                  <a:lnTo>
                    <a:pt x="165432" y="27820"/>
                  </a:lnTo>
                  <a:lnTo>
                    <a:pt x="220700" y="11644"/>
                  </a:lnTo>
                  <a:lnTo>
                    <a:pt x="241978" y="420"/>
                  </a:lnTo>
                  <a:lnTo>
                    <a:pt x="247886" y="0"/>
                  </a:lnTo>
                  <a:lnTo>
                    <a:pt x="250655" y="3230"/>
                  </a:lnTo>
                  <a:lnTo>
                    <a:pt x="251331" y="8893"/>
                  </a:lnTo>
                  <a:lnTo>
                    <a:pt x="228846" y="72251"/>
                  </a:lnTo>
                  <a:lnTo>
                    <a:pt x="213054" y="123260"/>
                  </a:lnTo>
                  <a:lnTo>
                    <a:pt x="191736" y="178396"/>
                  </a:lnTo>
                  <a:lnTo>
                    <a:pt x="172258" y="239963"/>
                  </a:lnTo>
                  <a:lnTo>
                    <a:pt x="148867" y="293781"/>
                  </a:lnTo>
                  <a:lnTo>
                    <a:pt x="123269" y="357114"/>
                  </a:lnTo>
                  <a:lnTo>
                    <a:pt x="115813" y="378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75067" y="2200455"/>
              <a:ext cx="66537" cy="189515"/>
            </a:xfrm>
            <a:custGeom>
              <a:avLst/>
              <a:gdLst/>
              <a:ahLst/>
              <a:cxnLst/>
              <a:rect l="0" t="0" r="0" b="0"/>
              <a:pathLst>
                <a:path w="66537" h="189515">
                  <a:moveTo>
                    <a:pt x="0" y="0"/>
                  </a:moveTo>
                  <a:lnTo>
                    <a:pt x="42662" y="48901"/>
                  </a:lnTo>
                  <a:lnTo>
                    <a:pt x="60214" y="89359"/>
                  </a:lnTo>
                  <a:lnTo>
                    <a:pt x="66536" y="119264"/>
                  </a:lnTo>
                  <a:lnTo>
                    <a:pt x="63518" y="154661"/>
                  </a:lnTo>
                  <a:lnTo>
                    <a:pt x="52643" y="189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64622" y="1853015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1463" y="58617"/>
                  </a:lnTo>
                  <a:lnTo>
                    <a:pt x="7524" y="121196"/>
                  </a:lnTo>
                  <a:lnTo>
                    <a:pt x="9638" y="173690"/>
                  </a:lnTo>
                  <a:lnTo>
                    <a:pt x="9095" y="232008"/>
                  </a:lnTo>
                  <a:lnTo>
                    <a:pt x="3214" y="285682"/>
                  </a:lnTo>
                  <a:lnTo>
                    <a:pt x="952" y="332911"/>
                  </a:lnTo>
                  <a:lnTo>
                    <a:pt x="188" y="38508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25304" y="1857781"/>
              <a:ext cx="176231" cy="374261"/>
            </a:xfrm>
            <a:custGeom>
              <a:avLst/>
              <a:gdLst/>
              <a:ahLst/>
              <a:cxnLst/>
              <a:rect l="0" t="0" r="0" b="0"/>
              <a:pathLst>
                <a:path w="176231" h="374261">
                  <a:moveTo>
                    <a:pt x="165701" y="121576"/>
                  </a:moveTo>
                  <a:lnTo>
                    <a:pt x="162581" y="78884"/>
                  </a:lnTo>
                  <a:lnTo>
                    <a:pt x="146573" y="27913"/>
                  </a:lnTo>
                  <a:lnTo>
                    <a:pt x="135363" y="11318"/>
                  </a:lnTo>
                  <a:lnTo>
                    <a:pt x="126758" y="5957"/>
                  </a:lnTo>
                  <a:lnTo>
                    <a:pt x="104719" y="0"/>
                  </a:lnTo>
                  <a:lnTo>
                    <a:pt x="71593" y="2235"/>
                  </a:lnTo>
                  <a:lnTo>
                    <a:pt x="53295" y="10434"/>
                  </a:lnTo>
                  <a:lnTo>
                    <a:pt x="22484" y="34761"/>
                  </a:lnTo>
                  <a:lnTo>
                    <a:pt x="6543" y="60758"/>
                  </a:lnTo>
                  <a:lnTo>
                    <a:pt x="0" y="96277"/>
                  </a:lnTo>
                  <a:lnTo>
                    <a:pt x="3650" y="130848"/>
                  </a:lnTo>
                  <a:lnTo>
                    <a:pt x="12180" y="149484"/>
                  </a:lnTo>
                  <a:lnTo>
                    <a:pt x="17730" y="157729"/>
                  </a:lnTo>
                  <a:lnTo>
                    <a:pt x="33256" y="170009"/>
                  </a:lnTo>
                  <a:lnTo>
                    <a:pt x="42309" y="174922"/>
                  </a:lnTo>
                  <a:lnTo>
                    <a:pt x="67966" y="177261"/>
                  </a:lnTo>
                  <a:lnTo>
                    <a:pt x="95357" y="173231"/>
                  </a:lnTo>
                  <a:lnTo>
                    <a:pt x="115330" y="163641"/>
                  </a:lnTo>
                  <a:lnTo>
                    <a:pt x="128885" y="148461"/>
                  </a:lnTo>
                  <a:lnTo>
                    <a:pt x="152709" y="115708"/>
                  </a:lnTo>
                  <a:lnTo>
                    <a:pt x="157040" y="115324"/>
                  </a:lnTo>
                  <a:lnTo>
                    <a:pt x="159927" y="119748"/>
                  </a:lnTo>
                  <a:lnTo>
                    <a:pt x="164941" y="173241"/>
                  </a:lnTo>
                  <a:lnTo>
                    <a:pt x="171190" y="235643"/>
                  </a:lnTo>
                  <a:lnTo>
                    <a:pt x="175234" y="287564"/>
                  </a:lnTo>
                  <a:lnTo>
                    <a:pt x="176033" y="339761"/>
                  </a:lnTo>
                  <a:lnTo>
                    <a:pt x="176230" y="374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27876" y="2179399"/>
              <a:ext cx="74918" cy="210571"/>
            </a:xfrm>
            <a:custGeom>
              <a:avLst/>
              <a:gdLst/>
              <a:ahLst/>
              <a:cxnLst/>
              <a:rect l="0" t="0" r="0" b="0"/>
              <a:pathLst>
                <a:path w="74918" h="210571">
                  <a:moveTo>
                    <a:pt x="0" y="0"/>
                  </a:moveTo>
                  <a:lnTo>
                    <a:pt x="49497" y="58563"/>
                  </a:lnTo>
                  <a:lnTo>
                    <a:pt x="70298" y="91571"/>
                  </a:lnTo>
                  <a:lnTo>
                    <a:pt x="74917" y="114398"/>
                  </a:lnTo>
                  <a:lnTo>
                    <a:pt x="68351" y="163237"/>
                  </a:lnTo>
                  <a:lnTo>
                    <a:pt x="4211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57668" y="1855789"/>
              <a:ext cx="286105" cy="389340"/>
            </a:xfrm>
            <a:custGeom>
              <a:avLst/>
              <a:gdLst/>
              <a:ahLst/>
              <a:cxnLst/>
              <a:rect l="0" t="0" r="0" b="0"/>
              <a:pathLst>
                <a:path w="286105" h="389340">
                  <a:moveTo>
                    <a:pt x="86062" y="7755"/>
                  </a:moveTo>
                  <a:lnTo>
                    <a:pt x="36564" y="62842"/>
                  </a:lnTo>
                  <a:lnTo>
                    <a:pt x="3848" y="118193"/>
                  </a:lnTo>
                  <a:lnTo>
                    <a:pt x="837" y="118815"/>
                  </a:lnTo>
                  <a:lnTo>
                    <a:pt x="0" y="114550"/>
                  </a:lnTo>
                  <a:lnTo>
                    <a:pt x="3359" y="97333"/>
                  </a:lnTo>
                  <a:lnTo>
                    <a:pt x="18404" y="63672"/>
                  </a:lnTo>
                  <a:lnTo>
                    <a:pt x="38849" y="37841"/>
                  </a:lnTo>
                  <a:lnTo>
                    <a:pt x="66614" y="16539"/>
                  </a:lnTo>
                  <a:lnTo>
                    <a:pt x="98237" y="3468"/>
                  </a:lnTo>
                  <a:lnTo>
                    <a:pt x="123449" y="0"/>
                  </a:lnTo>
                  <a:lnTo>
                    <a:pt x="147133" y="4698"/>
                  </a:lnTo>
                  <a:lnTo>
                    <a:pt x="168187" y="15755"/>
                  </a:lnTo>
                  <a:lnTo>
                    <a:pt x="185344" y="32367"/>
                  </a:lnTo>
                  <a:lnTo>
                    <a:pt x="202567" y="61451"/>
                  </a:lnTo>
                  <a:lnTo>
                    <a:pt x="210461" y="111125"/>
                  </a:lnTo>
                  <a:lnTo>
                    <a:pt x="212021" y="165997"/>
                  </a:lnTo>
                  <a:lnTo>
                    <a:pt x="206739" y="227485"/>
                  </a:lnTo>
                  <a:lnTo>
                    <a:pt x="186026" y="287551"/>
                  </a:lnTo>
                  <a:lnTo>
                    <a:pt x="159404" y="341357"/>
                  </a:lnTo>
                  <a:lnTo>
                    <a:pt x="144395" y="361913"/>
                  </a:lnTo>
                  <a:lnTo>
                    <a:pt x="116214" y="380062"/>
                  </a:lnTo>
                  <a:lnTo>
                    <a:pt x="95954" y="388864"/>
                  </a:lnTo>
                  <a:lnTo>
                    <a:pt x="85638" y="389339"/>
                  </a:lnTo>
                  <a:lnTo>
                    <a:pt x="64817" y="383628"/>
                  </a:lnTo>
                  <a:lnTo>
                    <a:pt x="50104" y="370172"/>
                  </a:lnTo>
                  <a:lnTo>
                    <a:pt x="44542" y="361670"/>
                  </a:lnTo>
                  <a:lnTo>
                    <a:pt x="43175" y="352493"/>
                  </a:lnTo>
                  <a:lnTo>
                    <a:pt x="47894" y="332937"/>
                  </a:lnTo>
                  <a:lnTo>
                    <a:pt x="63705" y="307786"/>
                  </a:lnTo>
                  <a:lnTo>
                    <a:pt x="82755" y="299029"/>
                  </a:lnTo>
                  <a:lnTo>
                    <a:pt x="106819" y="296307"/>
                  </a:lnTo>
                  <a:lnTo>
                    <a:pt x="160396" y="304092"/>
                  </a:lnTo>
                  <a:lnTo>
                    <a:pt x="216039" y="316895"/>
                  </a:lnTo>
                  <a:lnTo>
                    <a:pt x="273642" y="322725"/>
                  </a:lnTo>
                  <a:lnTo>
                    <a:pt x="286104" y="323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74840" y="1916186"/>
              <a:ext cx="329748" cy="379027"/>
            </a:xfrm>
            <a:custGeom>
              <a:avLst/>
              <a:gdLst/>
              <a:ahLst/>
              <a:cxnLst/>
              <a:rect l="0" t="0" r="0" b="0"/>
              <a:pathLst>
                <a:path w="329748" h="379027">
                  <a:moveTo>
                    <a:pt x="116331" y="0"/>
                  </a:moveTo>
                  <a:lnTo>
                    <a:pt x="92284" y="9575"/>
                  </a:lnTo>
                  <a:lnTo>
                    <a:pt x="30044" y="59898"/>
                  </a:lnTo>
                  <a:lnTo>
                    <a:pt x="5497" y="80789"/>
                  </a:lnTo>
                  <a:lnTo>
                    <a:pt x="1497" y="81935"/>
                  </a:lnTo>
                  <a:lnTo>
                    <a:pt x="0" y="79190"/>
                  </a:lnTo>
                  <a:lnTo>
                    <a:pt x="173" y="73850"/>
                  </a:lnTo>
                  <a:lnTo>
                    <a:pt x="11594" y="49568"/>
                  </a:lnTo>
                  <a:lnTo>
                    <a:pt x="40974" y="25735"/>
                  </a:lnTo>
                  <a:lnTo>
                    <a:pt x="73726" y="9445"/>
                  </a:lnTo>
                  <a:lnTo>
                    <a:pt x="124640" y="1866"/>
                  </a:lnTo>
                  <a:lnTo>
                    <a:pt x="163506" y="2892"/>
                  </a:lnTo>
                  <a:lnTo>
                    <a:pt x="182531" y="11424"/>
                  </a:lnTo>
                  <a:lnTo>
                    <a:pt x="188541" y="19314"/>
                  </a:lnTo>
                  <a:lnTo>
                    <a:pt x="195218" y="40560"/>
                  </a:lnTo>
                  <a:lnTo>
                    <a:pt x="193387" y="73239"/>
                  </a:lnTo>
                  <a:lnTo>
                    <a:pt x="179846" y="105149"/>
                  </a:lnTo>
                  <a:lnTo>
                    <a:pt x="155428" y="131241"/>
                  </a:lnTo>
                  <a:lnTo>
                    <a:pt x="151753" y="134287"/>
                  </a:lnTo>
                  <a:lnTo>
                    <a:pt x="151644" y="133979"/>
                  </a:lnTo>
                  <a:lnTo>
                    <a:pt x="153911" y="131433"/>
                  </a:lnTo>
                  <a:lnTo>
                    <a:pt x="165788" y="131724"/>
                  </a:lnTo>
                  <a:lnTo>
                    <a:pt x="202009" y="141443"/>
                  </a:lnTo>
                  <a:lnTo>
                    <a:pt x="264845" y="180973"/>
                  </a:lnTo>
                  <a:lnTo>
                    <a:pt x="299935" y="211159"/>
                  </a:lnTo>
                  <a:lnTo>
                    <a:pt x="316086" y="233059"/>
                  </a:lnTo>
                  <a:lnTo>
                    <a:pt x="327164" y="258390"/>
                  </a:lnTo>
                  <a:lnTo>
                    <a:pt x="329747" y="282126"/>
                  </a:lnTo>
                  <a:lnTo>
                    <a:pt x="325827" y="304374"/>
                  </a:lnTo>
                  <a:lnTo>
                    <a:pt x="316285" y="325960"/>
                  </a:lnTo>
                  <a:lnTo>
                    <a:pt x="298006" y="344133"/>
                  </a:lnTo>
                  <a:lnTo>
                    <a:pt x="253733" y="369274"/>
                  </a:lnTo>
                  <a:lnTo>
                    <a:pt x="205005" y="376137"/>
                  </a:lnTo>
                  <a:lnTo>
                    <a:pt x="151703" y="378170"/>
                  </a:lnTo>
                  <a:lnTo>
                    <a:pt x="10580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64928" y="3192836"/>
            <a:ext cx="1152094" cy="814931"/>
            <a:chOff x="464928" y="3192836"/>
            <a:chExt cx="1152094" cy="814931"/>
          </a:xfrm>
        </p:grpSpPr>
        <p:sp>
          <p:nvSpPr>
            <p:cNvPr id="85" name="Freeform 84"/>
            <p:cNvSpPr/>
            <p:nvPr/>
          </p:nvSpPr>
          <p:spPr>
            <a:xfrm>
              <a:off x="464928" y="3192836"/>
              <a:ext cx="314181" cy="625585"/>
            </a:xfrm>
            <a:custGeom>
              <a:avLst/>
              <a:gdLst/>
              <a:ahLst/>
              <a:cxnLst/>
              <a:rect l="0" t="0" r="0" b="0"/>
              <a:pathLst>
                <a:path w="314181" h="625585">
                  <a:moveTo>
                    <a:pt x="314180" y="81526"/>
                  </a:moveTo>
                  <a:lnTo>
                    <a:pt x="304605" y="57480"/>
                  </a:lnTo>
                  <a:lnTo>
                    <a:pt x="274777" y="21933"/>
                  </a:lnTo>
                  <a:lnTo>
                    <a:pt x="248693" y="6417"/>
                  </a:lnTo>
                  <a:lnTo>
                    <a:pt x="207559" y="0"/>
                  </a:lnTo>
                  <a:lnTo>
                    <a:pt x="181395" y="4738"/>
                  </a:lnTo>
                  <a:lnTo>
                    <a:pt x="125205" y="33373"/>
                  </a:lnTo>
                  <a:lnTo>
                    <a:pt x="94411" y="56080"/>
                  </a:lnTo>
                  <a:lnTo>
                    <a:pt x="49525" y="117892"/>
                  </a:lnTo>
                  <a:lnTo>
                    <a:pt x="25380" y="179090"/>
                  </a:lnTo>
                  <a:lnTo>
                    <a:pt x="12465" y="236759"/>
                  </a:lnTo>
                  <a:lnTo>
                    <a:pt x="3978" y="297933"/>
                  </a:lnTo>
                  <a:lnTo>
                    <a:pt x="0" y="349588"/>
                  </a:lnTo>
                  <a:lnTo>
                    <a:pt x="4411" y="409346"/>
                  </a:lnTo>
                  <a:lnTo>
                    <a:pt x="13127" y="465917"/>
                  </a:lnTo>
                  <a:lnTo>
                    <a:pt x="28707" y="519724"/>
                  </a:lnTo>
                  <a:lnTo>
                    <a:pt x="56103" y="573496"/>
                  </a:lnTo>
                  <a:lnTo>
                    <a:pt x="84075" y="604761"/>
                  </a:lnTo>
                  <a:lnTo>
                    <a:pt x="104287" y="617452"/>
                  </a:lnTo>
                  <a:lnTo>
                    <a:pt x="146575" y="625584"/>
                  </a:lnTo>
                  <a:lnTo>
                    <a:pt x="190560" y="616815"/>
                  </a:lnTo>
                  <a:lnTo>
                    <a:pt x="249981" y="589332"/>
                  </a:lnTo>
                  <a:lnTo>
                    <a:pt x="304731" y="560837"/>
                  </a:lnTo>
                  <a:lnTo>
                    <a:pt x="314180" y="555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17966" y="3611274"/>
              <a:ext cx="189856" cy="180728"/>
            </a:xfrm>
            <a:custGeom>
              <a:avLst/>
              <a:gdLst/>
              <a:ahLst/>
              <a:cxnLst/>
              <a:rect l="0" t="0" r="0" b="0"/>
              <a:pathLst>
                <a:path w="189856" h="180728">
                  <a:moveTo>
                    <a:pt x="161184" y="31586"/>
                  </a:moveTo>
                  <a:lnTo>
                    <a:pt x="144416" y="20407"/>
                  </a:lnTo>
                  <a:lnTo>
                    <a:pt x="106043" y="13456"/>
                  </a:lnTo>
                  <a:lnTo>
                    <a:pt x="68807" y="16985"/>
                  </a:lnTo>
                  <a:lnTo>
                    <a:pt x="49547" y="25486"/>
                  </a:lnTo>
                  <a:lnTo>
                    <a:pt x="33189" y="38234"/>
                  </a:lnTo>
                  <a:lnTo>
                    <a:pt x="11995" y="65141"/>
                  </a:lnTo>
                  <a:lnTo>
                    <a:pt x="2071" y="85104"/>
                  </a:lnTo>
                  <a:lnTo>
                    <a:pt x="0" y="105675"/>
                  </a:lnTo>
                  <a:lnTo>
                    <a:pt x="4149" y="125345"/>
                  </a:lnTo>
                  <a:lnTo>
                    <a:pt x="13791" y="141887"/>
                  </a:lnTo>
                  <a:lnTo>
                    <a:pt x="28996" y="153918"/>
                  </a:lnTo>
                  <a:lnTo>
                    <a:pt x="67352" y="176763"/>
                  </a:lnTo>
                  <a:lnTo>
                    <a:pt x="91015" y="180727"/>
                  </a:lnTo>
                  <a:lnTo>
                    <a:pt x="138744" y="173739"/>
                  </a:lnTo>
                  <a:lnTo>
                    <a:pt x="157450" y="158326"/>
                  </a:lnTo>
                  <a:lnTo>
                    <a:pt x="172392" y="135878"/>
                  </a:lnTo>
                  <a:lnTo>
                    <a:pt x="186212" y="96932"/>
                  </a:lnTo>
                  <a:lnTo>
                    <a:pt x="189855" y="69597"/>
                  </a:lnTo>
                  <a:lnTo>
                    <a:pt x="185235" y="44970"/>
                  </a:lnTo>
                  <a:lnTo>
                    <a:pt x="180727" y="33490"/>
                  </a:lnTo>
                  <a:lnTo>
                    <a:pt x="166360" y="17614"/>
                  </a:lnTo>
                  <a:lnTo>
                    <a:pt x="149446" y="7829"/>
                  </a:lnTo>
                  <a:lnTo>
                    <a:pt x="1190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52849" y="3611234"/>
              <a:ext cx="193840" cy="168497"/>
            </a:xfrm>
            <a:custGeom>
              <a:avLst/>
              <a:gdLst/>
              <a:ahLst/>
              <a:cxnLst/>
              <a:rect l="0" t="0" r="0" b="0"/>
              <a:pathLst>
                <a:path w="193840" h="168497">
                  <a:moveTo>
                    <a:pt x="0" y="63211"/>
                  </a:moveTo>
                  <a:lnTo>
                    <a:pt x="17959" y="118256"/>
                  </a:lnTo>
                  <a:lnTo>
                    <a:pt x="24749" y="143048"/>
                  </a:lnTo>
                  <a:lnTo>
                    <a:pt x="24689" y="148021"/>
                  </a:lnTo>
                  <a:lnTo>
                    <a:pt x="22308" y="147827"/>
                  </a:lnTo>
                  <a:lnTo>
                    <a:pt x="18382" y="144188"/>
                  </a:lnTo>
                  <a:lnTo>
                    <a:pt x="7266" y="116710"/>
                  </a:lnTo>
                  <a:lnTo>
                    <a:pt x="6349" y="95177"/>
                  </a:lnTo>
                  <a:lnTo>
                    <a:pt x="15292" y="52758"/>
                  </a:lnTo>
                  <a:lnTo>
                    <a:pt x="30528" y="26709"/>
                  </a:lnTo>
                  <a:lnTo>
                    <a:pt x="37899" y="22499"/>
                  </a:lnTo>
                  <a:lnTo>
                    <a:pt x="55449" y="20940"/>
                  </a:lnTo>
                  <a:lnTo>
                    <a:pt x="62702" y="24502"/>
                  </a:lnTo>
                  <a:lnTo>
                    <a:pt x="73881" y="37818"/>
                  </a:lnTo>
                  <a:lnTo>
                    <a:pt x="88250" y="67944"/>
                  </a:lnTo>
                  <a:lnTo>
                    <a:pt x="87110" y="54085"/>
                  </a:lnTo>
                  <a:lnTo>
                    <a:pt x="94311" y="23203"/>
                  </a:lnTo>
                  <a:lnTo>
                    <a:pt x="104697" y="6045"/>
                  </a:lnTo>
                  <a:lnTo>
                    <a:pt x="111912" y="1704"/>
                  </a:lnTo>
                  <a:lnTo>
                    <a:pt x="129288" y="0"/>
                  </a:lnTo>
                  <a:lnTo>
                    <a:pt x="145589" y="6261"/>
                  </a:lnTo>
                  <a:lnTo>
                    <a:pt x="160633" y="18013"/>
                  </a:lnTo>
                  <a:lnTo>
                    <a:pt x="175118" y="34934"/>
                  </a:lnTo>
                  <a:lnTo>
                    <a:pt x="183115" y="60392"/>
                  </a:lnTo>
                  <a:lnTo>
                    <a:pt x="193839" y="113217"/>
                  </a:lnTo>
                  <a:lnTo>
                    <a:pt x="189513" y="168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321436" y="3593750"/>
              <a:ext cx="98409" cy="414017"/>
            </a:xfrm>
            <a:custGeom>
              <a:avLst/>
              <a:gdLst/>
              <a:ahLst/>
              <a:cxnLst/>
              <a:rect l="0" t="0" r="0" b="0"/>
              <a:pathLst>
                <a:path w="98409" h="414017">
                  <a:moveTo>
                    <a:pt x="15683" y="133338"/>
                  </a:moveTo>
                  <a:lnTo>
                    <a:pt x="21272" y="191954"/>
                  </a:lnTo>
                  <a:lnTo>
                    <a:pt x="25236" y="247298"/>
                  </a:lnTo>
                  <a:lnTo>
                    <a:pt x="29138" y="310223"/>
                  </a:lnTo>
                  <a:lnTo>
                    <a:pt x="35238" y="368060"/>
                  </a:lnTo>
                  <a:lnTo>
                    <a:pt x="36443" y="414016"/>
                  </a:lnTo>
                  <a:lnTo>
                    <a:pt x="35482" y="393407"/>
                  </a:lnTo>
                  <a:lnTo>
                    <a:pt x="22074" y="337904"/>
                  </a:lnTo>
                  <a:lnTo>
                    <a:pt x="16945" y="276518"/>
                  </a:lnTo>
                  <a:lnTo>
                    <a:pt x="12813" y="218119"/>
                  </a:lnTo>
                  <a:lnTo>
                    <a:pt x="6667" y="161523"/>
                  </a:lnTo>
                  <a:lnTo>
                    <a:pt x="4283" y="98048"/>
                  </a:lnTo>
                  <a:lnTo>
                    <a:pt x="0" y="42355"/>
                  </a:lnTo>
                  <a:lnTo>
                    <a:pt x="1718" y="30569"/>
                  </a:lnTo>
                  <a:lnTo>
                    <a:pt x="6373" y="21541"/>
                  </a:lnTo>
                  <a:lnTo>
                    <a:pt x="20904" y="8391"/>
                  </a:lnTo>
                  <a:lnTo>
                    <a:pt x="42180" y="1767"/>
                  </a:lnTo>
                  <a:lnTo>
                    <a:pt x="54404" y="0"/>
                  </a:lnTo>
                  <a:lnTo>
                    <a:pt x="64894" y="2332"/>
                  </a:lnTo>
                  <a:lnTo>
                    <a:pt x="82788" y="14282"/>
                  </a:lnTo>
                  <a:lnTo>
                    <a:pt x="92301" y="37530"/>
                  </a:lnTo>
                  <a:lnTo>
                    <a:pt x="98408" y="94526"/>
                  </a:lnTo>
                  <a:lnTo>
                    <a:pt x="93004" y="116478"/>
                  </a:lnTo>
                  <a:lnTo>
                    <a:pt x="88287" y="125607"/>
                  </a:lnTo>
                  <a:lnTo>
                    <a:pt x="80463" y="130524"/>
                  </a:lnTo>
                  <a:lnTo>
                    <a:pt x="26211" y="133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70826" y="3579689"/>
              <a:ext cx="146196" cy="163575"/>
            </a:xfrm>
            <a:custGeom>
              <a:avLst/>
              <a:gdLst/>
              <a:ahLst/>
              <a:cxnLst/>
              <a:rect l="0" t="0" r="0" b="0"/>
              <a:pathLst>
                <a:path w="146196" h="163575">
                  <a:moveTo>
                    <a:pt x="87391" y="10528"/>
                  </a:moveTo>
                  <a:lnTo>
                    <a:pt x="43429" y="30772"/>
                  </a:lnTo>
                  <a:lnTo>
                    <a:pt x="18733" y="55521"/>
                  </a:lnTo>
                  <a:lnTo>
                    <a:pt x="2187" y="90670"/>
                  </a:lnTo>
                  <a:lnTo>
                    <a:pt x="0" y="113997"/>
                  </a:lnTo>
                  <a:lnTo>
                    <a:pt x="1054" y="125131"/>
                  </a:lnTo>
                  <a:lnTo>
                    <a:pt x="11584" y="143741"/>
                  </a:lnTo>
                  <a:lnTo>
                    <a:pt x="19306" y="151979"/>
                  </a:lnTo>
                  <a:lnTo>
                    <a:pt x="40363" y="161133"/>
                  </a:lnTo>
                  <a:lnTo>
                    <a:pt x="52530" y="163574"/>
                  </a:lnTo>
                  <a:lnTo>
                    <a:pt x="75407" y="160047"/>
                  </a:lnTo>
                  <a:lnTo>
                    <a:pt x="104897" y="144907"/>
                  </a:lnTo>
                  <a:lnTo>
                    <a:pt x="128453" y="122484"/>
                  </a:lnTo>
                  <a:lnTo>
                    <a:pt x="135823" y="113241"/>
                  </a:lnTo>
                  <a:lnTo>
                    <a:pt x="144011" y="90494"/>
                  </a:lnTo>
                  <a:lnTo>
                    <a:pt x="146195" y="77876"/>
                  </a:lnTo>
                  <a:lnTo>
                    <a:pt x="142382" y="54499"/>
                  </a:lnTo>
                  <a:lnTo>
                    <a:pt x="131719" y="33580"/>
                  </a:lnTo>
                  <a:lnTo>
                    <a:pt x="115281" y="16484"/>
                  </a:lnTo>
                  <a:lnTo>
                    <a:pt x="96277" y="7326"/>
                  </a:lnTo>
                  <a:lnTo>
                    <a:pt x="663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68538" y="3305948"/>
            <a:ext cx="8442955" cy="610654"/>
            <a:chOff x="568538" y="3305948"/>
            <a:chExt cx="8442955" cy="610654"/>
          </a:xfrm>
        </p:grpSpPr>
        <p:sp>
          <p:nvSpPr>
            <p:cNvPr id="91" name="Freeform 90"/>
            <p:cNvSpPr/>
            <p:nvPr/>
          </p:nvSpPr>
          <p:spPr>
            <a:xfrm>
              <a:off x="1668692" y="3560827"/>
              <a:ext cx="163964" cy="166262"/>
            </a:xfrm>
            <a:custGeom>
              <a:avLst/>
              <a:gdLst/>
              <a:ahLst/>
              <a:cxnLst/>
              <a:rect l="0" t="0" r="0" b="0"/>
              <a:pathLst>
                <a:path w="163964" h="166262">
                  <a:moveTo>
                    <a:pt x="121152" y="8333"/>
                  </a:moveTo>
                  <a:lnTo>
                    <a:pt x="83674" y="0"/>
                  </a:lnTo>
                  <a:lnTo>
                    <a:pt x="48826" y="1575"/>
                  </a:lnTo>
                  <a:lnTo>
                    <a:pt x="27006" y="7669"/>
                  </a:lnTo>
                  <a:lnTo>
                    <a:pt x="5610" y="18177"/>
                  </a:lnTo>
                  <a:lnTo>
                    <a:pt x="840" y="24254"/>
                  </a:lnTo>
                  <a:lnTo>
                    <a:pt x="0" y="30646"/>
                  </a:lnTo>
                  <a:lnTo>
                    <a:pt x="1780" y="37246"/>
                  </a:lnTo>
                  <a:lnTo>
                    <a:pt x="6475" y="42816"/>
                  </a:lnTo>
                  <a:lnTo>
                    <a:pt x="29852" y="56245"/>
                  </a:lnTo>
                  <a:lnTo>
                    <a:pt x="85083" y="74853"/>
                  </a:lnTo>
                  <a:lnTo>
                    <a:pt x="129625" y="90190"/>
                  </a:lnTo>
                  <a:lnTo>
                    <a:pt x="146755" y="101646"/>
                  </a:lnTo>
                  <a:lnTo>
                    <a:pt x="159047" y="117656"/>
                  </a:lnTo>
                  <a:lnTo>
                    <a:pt x="163963" y="126838"/>
                  </a:lnTo>
                  <a:lnTo>
                    <a:pt x="163731" y="134130"/>
                  </a:lnTo>
                  <a:lnTo>
                    <a:pt x="160066" y="140161"/>
                  </a:lnTo>
                  <a:lnTo>
                    <a:pt x="146636" y="149982"/>
                  </a:lnTo>
                  <a:lnTo>
                    <a:pt x="118175" y="160917"/>
                  </a:lnTo>
                  <a:lnTo>
                    <a:pt x="57981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905658" y="3548103"/>
              <a:ext cx="15550" cy="147400"/>
            </a:xfrm>
            <a:custGeom>
              <a:avLst/>
              <a:gdLst/>
              <a:ahLst/>
              <a:cxnLst/>
              <a:rect l="0" t="0" r="0" b="0"/>
              <a:pathLst>
                <a:path w="15550" h="147400">
                  <a:moveTo>
                    <a:pt x="0" y="0"/>
                  </a:moveTo>
                  <a:lnTo>
                    <a:pt x="9065" y="58617"/>
                  </a:lnTo>
                  <a:lnTo>
                    <a:pt x="15549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95129" y="3463875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43992" y="3390176"/>
              <a:ext cx="30123" cy="315856"/>
            </a:xfrm>
            <a:custGeom>
              <a:avLst/>
              <a:gdLst/>
              <a:ahLst/>
              <a:cxnLst/>
              <a:rect l="0" t="0" r="0" b="0"/>
              <a:pathLst>
                <a:path w="30123" h="315856">
                  <a:moveTo>
                    <a:pt x="9065" y="0"/>
                  </a:moveTo>
                  <a:lnTo>
                    <a:pt x="5945" y="48930"/>
                  </a:lnTo>
                  <a:lnTo>
                    <a:pt x="0" y="108061"/>
                  </a:lnTo>
                  <a:lnTo>
                    <a:pt x="10182" y="170555"/>
                  </a:lnTo>
                  <a:lnTo>
                    <a:pt x="17734" y="230611"/>
                  </a:lnTo>
                  <a:lnTo>
                    <a:pt x="27682" y="290158"/>
                  </a:lnTo>
                  <a:lnTo>
                    <a:pt x="3012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68829" y="351651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0"/>
                  </a:lnTo>
                  <a:lnTo>
                    <a:pt x="66193" y="8405"/>
                  </a:lnTo>
                  <a:lnTo>
                    <a:pt x="1979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50688" y="3502017"/>
              <a:ext cx="166840" cy="172429"/>
            </a:xfrm>
            <a:custGeom>
              <a:avLst/>
              <a:gdLst/>
              <a:ahLst/>
              <a:cxnLst/>
              <a:rect l="0" t="0" r="0" b="0"/>
              <a:pathLst>
                <a:path w="166840" h="172429">
                  <a:moveTo>
                    <a:pt x="7653" y="88200"/>
                  </a:moveTo>
                  <a:lnTo>
                    <a:pt x="56584" y="88200"/>
                  </a:lnTo>
                  <a:lnTo>
                    <a:pt x="115715" y="88200"/>
                  </a:lnTo>
                  <a:lnTo>
                    <a:pt x="137959" y="81961"/>
                  </a:lnTo>
                  <a:lnTo>
                    <a:pt x="147166" y="77022"/>
                  </a:lnTo>
                  <a:lnTo>
                    <a:pt x="160516" y="62175"/>
                  </a:lnTo>
                  <a:lnTo>
                    <a:pt x="165714" y="53303"/>
                  </a:lnTo>
                  <a:lnTo>
                    <a:pt x="166839" y="45048"/>
                  </a:lnTo>
                  <a:lnTo>
                    <a:pt x="161851" y="29637"/>
                  </a:lnTo>
                  <a:lnTo>
                    <a:pt x="148715" y="18108"/>
                  </a:lnTo>
                  <a:lnTo>
                    <a:pt x="111687" y="1176"/>
                  </a:lnTo>
                  <a:lnTo>
                    <a:pt x="91325" y="0"/>
                  </a:lnTo>
                  <a:lnTo>
                    <a:pt x="49657" y="8777"/>
                  </a:lnTo>
                  <a:lnTo>
                    <a:pt x="23739" y="23983"/>
                  </a:lnTo>
                  <a:lnTo>
                    <a:pt x="11683" y="39772"/>
                  </a:lnTo>
                  <a:lnTo>
                    <a:pt x="3595" y="59658"/>
                  </a:lnTo>
                  <a:lnTo>
                    <a:pt x="0" y="84093"/>
                  </a:lnTo>
                  <a:lnTo>
                    <a:pt x="4642" y="107432"/>
                  </a:lnTo>
                  <a:lnTo>
                    <a:pt x="9155" y="118569"/>
                  </a:lnTo>
                  <a:lnTo>
                    <a:pt x="23529" y="134063"/>
                  </a:lnTo>
                  <a:lnTo>
                    <a:pt x="71528" y="157497"/>
                  </a:lnTo>
                  <a:lnTo>
                    <a:pt x="113077" y="169132"/>
                  </a:lnTo>
                  <a:lnTo>
                    <a:pt x="144524" y="172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94949" y="3432290"/>
              <a:ext cx="247746" cy="279556"/>
            </a:xfrm>
            <a:custGeom>
              <a:avLst/>
              <a:gdLst/>
              <a:ahLst/>
              <a:cxnLst/>
              <a:rect l="0" t="0" r="0" b="0"/>
              <a:pathLst>
                <a:path w="247746" h="279556">
                  <a:moveTo>
                    <a:pt x="5589" y="231627"/>
                  </a:moveTo>
                  <a:lnTo>
                    <a:pt x="5589" y="182696"/>
                  </a:lnTo>
                  <a:lnTo>
                    <a:pt x="0" y="123565"/>
                  </a:lnTo>
                  <a:lnTo>
                    <a:pt x="2114" y="86525"/>
                  </a:lnTo>
                  <a:lnTo>
                    <a:pt x="10149" y="53323"/>
                  </a:lnTo>
                  <a:lnTo>
                    <a:pt x="7226" y="31888"/>
                  </a:lnTo>
                  <a:lnTo>
                    <a:pt x="3171" y="21258"/>
                  </a:lnTo>
                  <a:lnTo>
                    <a:pt x="2807" y="16512"/>
                  </a:lnTo>
                  <a:lnTo>
                    <a:pt x="4905" y="15687"/>
                  </a:lnTo>
                  <a:lnTo>
                    <a:pt x="8642" y="17477"/>
                  </a:lnTo>
                  <a:lnTo>
                    <a:pt x="12795" y="31944"/>
                  </a:lnTo>
                  <a:lnTo>
                    <a:pt x="21051" y="84948"/>
                  </a:lnTo>
                  <a:lnTo>
                    <a:pt x="30578" y="134614"/>
                  </a:lnTo>
                  <a:lnTo>
                    <a:pt x="52683" y="193053"/>
                  </a:lnTo>
                  <a:lnTo>
                    <a:pt x="94626" y="251978"/>
                  </a:lnTo>
                  <a:lnTo>
                    <a:pt x="113011" y="268358"/>
                  </a:lnTo>
                  <a:lnTo>
                    <a:pt x="136001" y="277197"/>
                  </a:lnTo>
                  <a:lnTo>
                    <a:pt x="148682" y="279555"/>
                  </a:lnTo>
                  <a:lnTo>
                    <a:pt x="159476" y="277617"/>
                  </a:lnTo>
                  <a:lnTo>
                    <a:pt x="177709" y="266105"/>
                  </a:lnTo>
                  <a:lnTo>
                    <a:pt x="190492" y="243051"/>
                  </a:lnTo>
                  <a:lnTo>
                    <a:pt x="208230" y="186180"/>
                  </a:lnTo>
                  <a:lnTo>
                    <a:pt x="222998" y="128716"/>
                  </a:lnTo>
                  <a:lnTo>
                    <a:pt x="237181" y="68493"/>
                  </a:lnTo>
                  <a:lnTo>
                    <a:pt x="244615" y="33162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00276" y="3569160"/>
              <a:ext cx="100346" cy="165558"/>
            </a:xfrm>
            <a:custGeom>
              <a:avLst/>
              <a:gdLst/>
              <a:ahLst/>
              <a:cxnLst/>
              <a:rect l="0" t="0" r="0" b="0"/>
              <a:pathLst>
                <a:path w="100346" h="165558">
                  <a:moveTo>
                    <a:pt x="5589" y="10529"/>
                  </a:moveTo>
                  <a:lnTo>
                    <a:pt x="0" y="27296"/>
                  </a:lnTo>
                  <a:lnTo>
                    <a:pt x="4044" y="85974"/>
                  </a:lnTo>
                  <a:lnTo>
                    <a:pt x="10873" y="135136"/>
                  </a:lnTo>
                  <a:lnTo>
                    <a:pt x="25742" y="162353"/>
                  </a:lnTo>
                  <a:lnTo>
                    <a:pt x="31893" y="165557"/>
                  </a:lnTo>
                  <a:lnTo>
                    <a:pt x="38333" y="165354"/>
                  </a:lnTo>
                  <a:lnTo>
                    <a:pt x="44965" y="162878"/>
                  </a:lnTo>
                  <a:lnTo>
                    <a:pt x="58575" y="147650"/>
                  </a:lnTo>
                  <a:lnTo>
                    <a:pt x="86375" y="99745"/>
                  </a:lnTo>
                  <a:lnTo>
                    <a:pt x="96206" y="59060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42735" y="3569187"/>
              <a:ext cx="221100" cy="157902"/>
            </a:xfrm>
            <a:custGeom>
              <a:avLst/>
              <a:gdLst/>
              <a:ahLst/>
              <a:cxnLst/>
              <a:rect l="0" t="0" r="0" b="0"/>
              <a:pathLst>
                <a:path w="221100" h="157902">
                  <a:moveTo>
                    <a:pt x="0" y="21030"/>
                  </a:moveTo>
                  <a:lnTo>
                    <a:pt x="3120" y="63722"/>
                  </a:lnTo>
                  <a:lnTo>
                    <a:pt x="21331" y="126366"/>
                  </a:lnTo>
                  <a:lnTo>
                    <a:pt x="24749" y="136877"/>
                  </a:lnTo>
                  <a:lnTo>
                    <a:pt x="27028" y="138036"/>
                  </a:lnTo>
                  <a:lnTo>
                    <a:pt x="29560" y="123725"/>
                  </a:lnTo>
                  <a:lnTo>
                    <a:pt x="34439" y="64998"/>
                  </a:lnTo>
                  <a:lnTo>
                    <a:pt x="46187" y="21397"/>
                  </a:lnTo>
                  <a:lnTo>
                    <a:pt x="51848" y="15425"/>
                  </a:lnTo>
                  <a:lnTo>
                    <a:pt x="59132" y="12614"/>
                  </a:lnTo>
                  <a:lnTo>
                    <a:pt x="67498" y="11910"/>
                  </a:lnTo>
                  <a:lnTo>
                    <a:pt x="75414" y="14950"/>
                  </a:lnTo>
                  <a:lnTo>
                    <a:pt x="90449" y="27687"/>
                  </a:lnTo>
                  <a:lnTo>
                    <a:pt x="106478" y="54588"/>
                  </a:lnTo>
                  <a:lnTo>
                    <a:pt x="110760" y="56270"/>
                  </a:lnTo>
                  <a:lnTo>
                    <a:pt x="114784" y="52712"/>
                  </a:lnTo>
                  <a:lnTo>
                    <a:pt x="135565" y="11468"/>
                  </a:lnTo>
                  <a:lnTo>
                    <a:pt x="151498" y="13"/>
                  </a:lnTo>
                  <a:lnTo>
                    <a:pt x="160660" y="0"/>
                  </a:lnTo>
                  <a:lnTo>
                    <a:pt x="180199" y="9344"/>
                  </a:lnTo>
                  <a:lnTo>
                    <a:pt x="194342" y="25195"/>
                  </a:lnTo>
                  <a:lnTo>
                    <a:pt x="212954" y="69556"/>
                  </a:lnTo>
                  <a:lnTo>
                    <a:pt x="220027" y="130987"/>
                  </a:lnTo>
                  <a:lnTo>
                    <a:pt x="221099" y="157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16476" y="3400704"/>
              <a:ext cx="182982" cy="334037"/>
            </a:xfrm>
            <a:custGeom>
              <a:avLst/>
              <a:gdLst/>
              <a:ahLst/>
              <a:cxnLst/>
              <a:rect l="0" t="0" r="0" b="0"/>
              <a:pathLst>
                <a:path w="182982" h="334037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21789" y="137662"/>
                  </a:lnTo>
                  <a:lnTo>
                    <a:pt x="31802" y="189748"/>
                  </a:lnTo>
                  <a:lnTo>
                    <a:pt x="42179" y="239106"/>
                  </a:lnTo>
                  <a:lnTo>
                    <a:pt x="57331" y="296519"/>
                  </a:lnTo>
                  <a:lnTo>
                    <a:pt x="56938" y="295946"/>
                  </a:lnTo>
                  <a:lnTo>
                    <a:pt x="54551" y="284780"/>
                  </a:lnTo>
                  <a:lnTo>
                    <a:pt x="53020" y="236364"/>
                  </a:lnTo>
                  <a:lnTo>
                    <a:pt x="58307" y="182000"/>
                  </a:lnTo>
                  <a:lnTo>
                    <a:pt x="63438" y="172806"/>
                  </a:lnTo>
                  <a:lnTo>
                    <a:pt x="78498" y="159471"/>
                  </a:lnTo>
                  <a:lnTo>
                    <a:pt x="87427" y="156617"/>
                  </a:lnTo>
                  <a:lnTo>
                    <a:pt x="106707" y="156565"/>
                  </a:lnTo>
                  <a:lnTo>
                    <a:pt x="123855" y="163561"/>
                  </a:lnTo>
                  <a:lnTo>
                    <a:pt x="139275" y="175639"/>
                  </a:lnTo>
                  <a:lnTo>
                    <a:pt x="159940" y="202170"/>
                  </a:lnTo>
                  <a:lnTo>
                    <a:pt x="181835" y="252964"/>
                  </a:lnTo>
                  <a:lnTo>
                    <a:pt x="182981" y="273866"/>
                  </a:lnTo>
                  <a:lnTo>
                    <a:pt x="178421" y="293684"/>
                  </a:lnTo>
                  <a:lnTo>
                    <a:pt x="168596" y="310291"/>
                  </a:lnTo>
                  <a:lnTo>
                    <a:pt x="153311" y="322351"/>
                  </a:lnTo>
                  <a:lnTo>
                    <a:pt x="144321" y="327205"/>
                  </a:lnTo>
                  <a:lnTo>
                    <a:pt x="103724" y="334036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16518" y="3530272"/>
              <a:ext cx="146624" cy="175760"/>
            </a:xfrm>
            <a:custGeom>
              <a:avLst/>
              <a:gdLst/>
              <a:ahLst/>
              <a:cxnLst/>
              <a:rect l="0" t="0" r="0" b="0"/>
              <a:pathLst>
                <a:path w="146624" h="175760">
                  <a:moveTo>
                    <a:pt x="0" y="91531"/>
                  </a:moveTo>
                  <a:lnTo>
                    <a:pt x="48931" y="91531"/>
                  </a:lnTo>
                  <a:lnTo>
                    <a:pt x="108061" y="91531"/>
                  </a:lnTo>
                  <a:lnTo>
                    <a:pt x="130305" y="85292"/>
                  </a:lnTo>
                  <a:lnTo>
                    <a:pt x="139513" y="80352"/>
                  </a:lnTo>
                  <a:lnTo>
                    <a:pt x="144481" y="73550"/>
                  </a:lnTo>
                  <a:lnTo>
                    <a:pt x="146623" y="65506"/>
                  </a:lnTo>
                  <a:lnTo>
                    <a:pt x="144050" y="37416"/>
                  </a:lnTo>
                  <a:lnTo>
                    <a:pt x="141656" y="27379"/>
                  </a:lnTo>
                  <a:lnTo>
                    <a:pt x="136552" y="19517"/>
                  </a:lnTo>
                  <a:lnTo>
                    <a:pt x="121521" y="7662"/>
                  </a:lnTo>
                  <a:lnTo>
                    <a:pt x="87739" y="0"/>
                  </a:lnTo>
                  <a:lnTo>
                    <a:pt x="64731" y="4447"/>
                  </a:lnTo>
                  <a:lnTo>
                    <a:pt x="43977" y="15392"/>
                  </a:lnTo>
                  <a:lnTo>
                    <a:pt x="26954" y="31955"/>
                  </a:lnTo>
                  <a:lnTo>
                    <a:pt x="9806" y="66600"/>
                  </a:lnTo>
                  <a:lnTo>
                    <a:pt x="2905" y="106500"/>
                  </a:lnTo>
                  <a:lnTo>
                    <a:pt x="7530" y="127820"/>
                  </a:lnTo>
                  <a:lnTo>
                    <a:pt x="18554" y="145094"/>
                  </a:lnTo>
                  <a:lnTo>
                    <a:pt x="35153" y="160570"/>
                  </a:lnTo>
                  <a:lnTo>
                    <a:pt x="54228" y="169008"/>
                  </a:lnTo>
                  <a:lnTo>
                    <a:pt x="84228" y="175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08441" y="3541322"/>
              <a:ext cx="92347" cy="167320"/>
            </a:xfrm>
            <a:custGeom>
              <a:avLst/>
              <a:gdLst/>
              <a:ahLst/>
              <a:cxnLst/>
              <a:rect l="0" t="0" r="0" b="0"/>
              <a:pathLst>
                <a:path w="92347" h="167320">
                  <a:moveTo>
                    <a:pt x="18647" y="69952"/>
                  </a:moveTo>
                  <a:lnTo>
                    <a:pt x="18647" y="128569"/>
                  </a:lnTo>
                  <a:lnTo>
                    <a:pt x="24236" y="163360"/>
                  </a:lnTo>
                  <a:lnTo>
                    <a:pt x="27052" y="167319"/>
                  </a:lnTo>
                  <a:lnTo>
                    <a:pt x="30100" y="166449"/>
                  </a:lnTo>
                  <a:lnTo>
                    <a:pt x="33301" y="162359"/>
                  </a:lnTo>
                  <a:lnTo>
                    <a:pt x="33739" y="148457"/>
                  </a:lnTo>
                  <a:lnTo>
                    <a:pt x="28864" y="130579"/>
                  </a:lnTo>
                  <a:lnTo>
                    <a:pt x="5723" y="74556"/>
                  </a:lnTo>
                  <a:lnTo>
                    <a:pt x="0" y="34142"/>
                  </a:lnTo>
                  <a:lnTo>
                    <a:pt x="2706" y="23852"/>
                  </a:lnTo>
                  <a:lnTo>
                    <a:pt x="8019" y="15822"/>
                  </a:lnTo>
                  <a:lnTo>
                    <a:pt x="15071" y="9299"/>
                  </a:lnTo>
                  <a:lnTo>
                    <a:pt x="35385" y="2051"/>
                  </a:lnTo>
                  <a:lnTo>
                    <a:pt x="57672" y="0"/>
                  </a:lnTo>
                  <a:lnTo>
                    <a:pt x="92346" y="6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81429" y="3548103"/>
              <a:ext cx="130083" cy="136872"/>
            </a:xfrm>
            <a:custGeom>
              <a:avLst/>
              <a:gdLst/>
              <a:ahLst/>
              <a:cxnLst/>
              <a:rect l="0" t="0" r="0" b="0"/>
              <a:pathLst>
                <a:path w="130083" h="136872">
                  <a:moveTo>
                    <a:pt x="87814" y="0"/>
                  </a:moveTo>
                  <a:lnTo>
                    <a:pt x="24386" y="19128"/>
                  </a:lnTo>
                  <a:lnTo>
                    <a:pt x="3472" y="30339"/>
                  </a:lnTo>
                  <a:lnTo>
                    <a:pt x="0" y="35434"/>
                  </a:lnTo>
                  <a:lnTo>
                    <a:pt x="1196" y="40000"/>
                  </a:lnTo>
                  <a:lnTo>
                    <a:pt x="5502" y="44214"/>
                  </a:lnTo>
                  <a:lnTo>
                    <a:pt x="22764" y="48897"/>
                  </a:lnTo>
                  <a:lnTo>
                    <a:pt x="77038" y="60555"/>
                  </a:lnTo>
                  <a:lnTo>
                    <a:pt x="107627" y="71625"/>
                  </a:lnTo>
                  <a:lnTo>
                    <a:pt x="124306" y="82916"/>
                  </a:lnTo>
                  <a:lnTo>
                    <a:pt x="128520" y="90372"/>
                  </a:lnTo>
                  <a:lnTo>
                    <a:pt x="130082" y="108016"/>
                  </a:lnTo>
                  <a:lnTo>
                    <a:pt x="126521" y="115295"/>
                  </a:lnTo>
                  <a:lnTo>
                    <a:pt x="113206" y="126502"/>
                  </a:lnTo>
                  <a:lnTo>
                    <a:pt x="98709" y="132263"/>
                  </a:lnTo>
                  <a:lnTo>
                    <a:pt x="772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68538" y="3748411"/>
              <a:ext cx="3411235" cy="168191"/>
            </a:xfrm>
            <a:custGeom>
              <a:avLst/>
              <a:gdLst/>
              <a:ahLst/>
              <a:cxnLst/>
              <a:rect l="0" t="0" r="0" b="0"/>
              <a:pathLst>
                <a:path w="3411235" h="168191">
                  <a:moveTo>
                    <a:pt x="3411234" y="41848"/>
                  </a:moveTo>
                  <a:lnTo>
                    <a:pt x="3352617" y="32783"/>
                  </a:lnTo>
                  <a:lnTo>
                    <a:pt x="3292377" y="30438"/>
                  </a:lnTo>
                  <a:lnTo>
                    <a:pt x="3238017" y="23043"/>
                  </a:lnTo>
                  <a:lnTo>
                    <a:pt x="3177236" y="21236"/>
                  </a:lnTo>
                  <a:lnTo>
                    <a:pt x="3128732" y="20922"/>
                  </a:lnTo>
                  <a:lnTo>
                    <a:pt x="3067175" y="13581"/>
                  </a:lnTo>
                  <a:lnTo>
                    <a:pt x="3017092" y="10076"/>
                  </a:lnTo>
                  <a:lnTo>
                    <a:pt x="2965208" y="3318"/>
                  </a:lnTo>
                  <a:lnTo>
                    <a:pt x="2912790" y="1966"/>
                  </a:lnTo>
                  <a:lnTo>
                    <a:pt x="2859045" y="7284"/>
                  </a:lnTo>
                  <a:lnTo>
                    <a:pt x="2799186" y="8210"/>
                  </a:lnTo>
                  <a:lnTo>
                    <a:pt x="2736997" y="2765"/>
                  </a:lnTo>
                  <a:lnTo>
                    <a:pt x="2674116" y="632"/>
                  </a:lnTo>
                  <a:lnTo>
                    <a:pt x="2612201" y="0"/>
                  </a:lnTo>
                  <a:lnTo>
                    <a:pt x="2558631" y="983"/>
                  </a:lnTo>
                  <a:lnTo>
                    <a:pt x="2498545" y="8082"/>
                  </a:lnTo>
                  <a:lnTo>
                    <a:pt x="2440467" y="9616"/>
                  </a:lnTo>
                  <a:lnTo>
                    <a:pt x="2385045" y="10071"/>
                  </a:lnTo>
                  <a:lnTo>
                    <a:pt x="2329985" y="15813"/>
                  </a:lnTo>
                  <a:lnTo>
                    <a:pt x="2274569" y="20977"/>
                  </a:lnTo>
                  <a:lnTo>
                    <a:pt x="2217346" y="27735"/>
                  </a:lnTo>
                  <a:lnTo>
                    <a:pt x="2172478" y="29726"/>
                  </a:lnTo>
                  <a:lnTo>
                    <a:pt x="2128360" y="33731"/>
                  </a:lnTo>
                  <a:lnTo>
                    <a:pt x="2084186" y="38240"/>
                  </a:lnTo>
                  <a:lnTo>
                    <a:pt x="2037257" y="40244"/>
                  </a:lnTo>
                  <a:lnTo>
                    <a:pt x="1987155" y="46962"/>
                  </a:lnTo>
                  <a:lnTo>
                    <a:pt x="1926869" y="51307"/>
                  </a:lnTo>
                  <a:lnTo>
                    <a:pt x="1885450" y="51901"/>
                  </a:lnTo>
                  <a:lnTo>
                    <a:pt x="1839745" y="55284"/>
                  </a:lnTo>
                  <a:lnTo>
                    <a:pt x="1777334" y="60647"/>
                  </a:lnTo>
                  <a:lnTo>
                    <a:pt x="1719848" y="62235"/>
                  </a:lnTo>
                  <a:lnTo>
                    <a:pt x="1663430" y="65826"/>
                  </a:lnTo>
                  <a:lnTo>
                    <a:pt x="1607337" y="71931"/>
                  </a:lnTo>
                  <a:lnTo>
                    <a:pt x="1547687" y="73136"/>
                  </a:lnTo>
                  <a:lnTo>
                    <a:pt x="1506354" y="73301"/>
                  </a:lnTo>
                  <a:lnTo>
                    <a:pt x="1460688" y="76494"/>
                  </a:lnTo>
                  <a:lnTo>
                    <a:pt x="1398299" y="81749"/>
                  </a:lnTo>
                  <a:lnTo>
                    <a:pt x="1335296" y="83525"/>
                  </a:lnTo>
                  <a:lnTo>
                    <a:pt x="1275228" y="83832"/>
                  </a:lnTo>
                  <a:lnTo>
                    <a:pt x="1222335" y="83923"/>
                  </a:lnTo>
                  <a:lnTo>
                    <a:pt x="1162541" y="83954"/>
                  </a:lnTo>
                  <a:lnTo>
                    <a:pt x="1108789" y="87080"/>
                  </a:lnTo>
                  <a:lnTo>
                    <a:pt x="1052851" y="93027"/>
                  </a:lnTo>
                  <a:lnTo>
                    <a:pt x="990373" y="94201"/>
                  </a:lnTo>
                  <a:lnTo>
                    <a:pt x="929573" y="95574"/>
                  </a:lnTo>
                  <a:lnTo>
                    <a:pt x="876854" y="101701"/>
                  </a:lnTo>
                  <a:lnTo>
                    <a:pt x="814440" y="104036"/>
                  </a:lnTo>
                  <a:lnTo>
                    <a:pt x="764751" y="104727"/>
                  </a:lnTo>
                  <a:lnTo>
                    <a:pt x="706040" y="108081"/>
                  </a:lnTo>
                  <a:lnTo>
                    <a:pt x="649382" y="114073"/>
                  </a:lnTo>
                  <a:lnTo>
                    <a:pt x="593130" y="115256"/>
                  </a:lnTo>
                  <a:lnTo>
                    <a:pt x="540078" y="118609"/>
                  </a:lnTo>
                  <a:lnTo>
                    <a:pt x="489868" y="124601"/>
                  </a:lnTo>
                  <a:lnTo>
                    <a:pt x="436059" y="126954"/>
                  </a:lnTo>
                  <a:lnTo>
                    <a:pt x="374015" y="135102"/>
                  </a:lnTo>
                  <a:lnTo>
                    <a:pt x="316190" y="136159"/>
                  </a:lnTo>
                  <a:lnTo>
                    <a:pt x="263962" y="142061"/>
                  </a:lnTo>
                  <a:lnTo>
                    <a:pt x="207673" y="145630"/>
                  </a:lnTo>
                  <a:lnTo>
                    <a:pt x="149817" y="154072"/>
                  </a:lnTo>
                  <a:lnTo>
                    <a:pt x="88302" y="160072"/>
                  </a:lnTo>
                  <a:lnTo>
                    <a:pt x="39032" y="165784"/>
                  </a:lnTo>
                  <a:lnTo>
                    <a:pt x="0" y="168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69285" y="354810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99310" y="4940"/>
                  </a:lnTo>
                  <a:lnTo>
                    <a:pt x="40241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53554" y="3305948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21057" y="57264"/>
                  </a:lnTo>
                  <a:lnTo>
                    <a:pt x="17938" y="106654"/>
                  </a:lnTo>
                  <a:lnTo>
                    <a:pt x="12724" y="161453"/>
                  </a:lnTo>
                  <a:lnTo>
                    <a:pt x="8060" y="212784"/>
                  </a:lnTo>
                  <a:lnTo>
                    <a:pt x="2388" y="259579"/>
                  </a:lnTo>
                  <a:lnTo>
                    <a:pt x="708" y="314778"/>
                  </a:lnTo>
                  <a:lnTo>
                    <a:pt x="210" y="36505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32538" y="3316476"/>
              <a:ext cx="8335" cy="347442"/>
            </a:xfrm>
            <a:custGeom>
              <a:avLst/>
              <a:gdLst/>
              <a:ahLst/>
              <a:cxnLst/>
              <a:rect l="0" t="0" r="0" b="0"/>
              <a:pathLst>
                <a:path w="8335" h="347442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58333"/>
                  </a:lnTo>
                  <a:lnTo>
                    <a:pt x="4506" y="217019"/>
                  </a:lnTo>
                  <a:lnTo>
                    <a:pt x="890" y="278048"/>
                  </a:lnTo>
                  <a:lnTo>
                    <a:pt x="176" y="32701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95668" y="3560827"/>
              <a:ext cx="126343" cy="18863"/>
            </a:xfrm>
            <a:custGeom>
              <a:avLst/>
              <a:gdLst/>
              <a:ahLst/>
              <a:cxnLst/>
              <a:rect l="0" t="0" r="0" b="0"/>
              <a:pathLst>
                <a:path w="126343" h="18863">
                  <a:moveTo>
                    <a:pt x="126342" y="8333"/>
                  </a:moveTo>
                  <a:lnTo>
                    <a:pt x="88864" y="0"/>
                  </a:lnTo>
                  <a:lnTo>
                    <a:pt x="50896" y="1575"/>
                  </a:lnTo>
                  <a:lnTo>
                    <a:pt x="19369" y="9450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80650" y="3500400"/>
              <a:ext cx="141403" cy="195103"/>
            </a:xfrm>
            <a:custGeom>
              <a:avLst/>
              <a:gdLst/>
              <a:ahLst/>
              <a:cxnLst/>
              <a:rect l="0" t="0" r="0" b="0"/>
              <a:pathLst>
                <a:path w="141403" h="195103">
                  <a:moveTo>
                    <a:pt x="109816" y="5589"/>
                  </a:moveTo>
                  <a:lnTo>
                    <a:pt x="93048" y="0"/>
                  </a:lnTo>
                  <a:lnTo>
                    <a:pt x="75458" y="3495"/>
                  </a:lnTo>
                  <a:lnTo>
                    <a:pt x="48943" y="18617"/>
                  </a:lnTo>
                  <a:lnTo>
                    <a:pt x="41158" y="24803"/>
                  </a:lnTo>
                  <a:lnTo>
                    <a:pt x="29389" y="44154"/>
                  </a:lnTo>
                  <a:lnTo>
                    <a:pt x="8541" y="99879"/>
                  </a:lnTo>
                  <a:lnTo>
                    <a:pt x="0" y="131793"/>
                  </a:lnTo>
                  <a:lnTo>
                    <a:pt x="1737" y="152927"/>
                  </a:lnTo>
                  <a:lnTo>
                    <a:pt x="6178" y="161136"/>
                  </a:lnTo>
                  <a:lnTo>
                    <a:pt x="20471" y="173377"/>
                  </a:lnTo>
                  <a:lnTo>
                    <a:pt x="29195" y="175939"/>
                  </a:lnTo>
                  <a:lnTo>
                    <a:pt x="48248" y="175667"/>
                  </a:lnTo>
                  <a:lnTo>
                    <a:pt x="55903" y="171617"/>
                  </a:lnTo>
                  <a:lnTo>
                    <a:pt x="67527" y="157758"/>
                  </a:lnTo>
                  <a:lnTo>
                    <a:pt x="91945" y="99840"/>
                  </a:lnTo>
                  <a:lnTo>
                    <a:pt x="94393" y="97669"/>
                  </a:lnTo>
                  <a:lnTo>
                    <a:pt x="96024" y="100901"/>
                  </a:lnTo>
                  <a:lnTo>
                    <a:pt x="104232" y="134121"/>
                  </a:lnTo>
                  <a:lnTo>
                    <a:pt x="141402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864165" y="3527046"/>
              <a:ext cx="136872" cy="184432"/>
            </a:xfrm>
            <a:custGeom>
              <a:avLst/>
              <a:gdLst/>
              <a:ahLst/>
              <a:cxnLst/>
              <a:rect l="0" t="0" r="0" b="0"/>
              <a:pathLst>
                <a:path w="136872" h="184432">
                  <a:moveTo>
                    <a:pt x="0" y="21057"/>
                  </a:moveTo>
                  <a:lnTo>
                    <a:pt x="5590" y="83150"/>
                  </a:lnTo>
                  <a:lnTo>
                    <a:pt x="24451" y="136728"/>
                  </a:lnTo>
                  <a:lnTo>
                    <a:pt x="44214" y="178957"/>
                  </a:lnTo>
                  <a:lnTo>
                    <a:pt x="49364" y="183645"/>
                  </a:lnTo>
                  <a:lnTo>
                    <a:pt x="55136" y="184431"/>
                  </a:lnTo>
                  <a:lnTo>
                    <a:pt x="61324" y="182616"/>
                  </a:lnTo>
                  <a:lnTo>
                    <a:pt x="74439" y="171240"/>
                  </a:lnTo>
                  <a:lnTo>
                    <a:pt x="86897" y="153316"/>
                  </a:lnTo>
                  <a:lnTo>
                    <a:pt x="108222" y="95767"/>
                  </a:lnTo>
                  <a:lnTo>
                    <a:pt x="121053" y="3391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07437" y="3509228"/>
              <a:ext cx="153212" cy="178139"/>
            </a:xfrm>
            <a:custGeom>
              <a:avLst/>
              <a:gdLst/>
              <a:ahLst/>
              <a:cxnLst/>
              <a:rect l="0" t="0" r="0" b="0"/>
              <a:pathLst>
                <a:path w="153212" h="178139">
                  <a:moveTo>
                    <a:pt x="35713" y="91518"/>
                  </a:moveTo>
                  <a:lnTo>
                    <a:pt x="46892" y="102696"/>
                  </a:lnTo>
                  <a:lnTo>
                    <a:pt x="54864" y="104819"/>
                  </a:lnTo>
                  <a:lnTo>
                    <a:pt x="87271" y="102218"/>
                  </a:lnTo>
                  <a:lnTo>
                    <a:pt x="118450" y="92868"/>
                  </a:lnTo>
                  <a:lnTo>
                    <a:pt x="135266" y="81979"/>
                  </a:lnTo>
                  <a:lnTo>
                    <a:pt x="147419" y="66221"/>
                  </a:lnTo>
                  <a:lnTo>
                    <a:pt x="152298" y="57106"/>
                  </a:lnTo>
                  <a:lnTo>
                    <a:pt x="153211" y="47520"/>
                  </a:lnTo>
                  <a:lnTo>
                    <a:pt x="147986" y="27509"/>
                  </a:lnTo>
                  <a:lnTo>
                    <a:pt x="134745" y="13156"/>
                  </a:lnTo>
                  <a:lnTo>
                    <a:pt x="126301" y="7692"/>
                  </a:lnTo>
                  <a:lnTo>
                    <a:pt x="92060" y="0"/>
                  </a:lnTo>
                  <a:lnTo>
                    <a:pt x="68945" y="4440"/>
                  </a:lnTo>
                  <a:lnTo>
                    <a:pt x="39320" y="20093"/>
                  </a:lnTo>
                  <a:lnTo>
                    <a:pt x="24448" y="34037"/>
                  </a:lnTo>
                  <a:lnTo>
                    <a:pt x="9499" y="62788"/>
                  </a:lnTo>
                  <a:lnTo>
                    <a:pt x="0" y="99253"/>
                  </a:lnTo>
                  <a:lnTo>
                    <a:pt x="1513" y="121862"/>
                  </a:lnTo>
                  <a:lnTo>
                    <a:pt x="14532" y="154321"/>
                  </a:lnTo>
                  <a:lnTo>
                    <a:pt x="29809" y="169343"/>
                  </a:lnTo>
                  <a:lnTo>
                    <a:pt x="45958" y="177579"/>
                  </a:lnTo>
                  <a:lnTo>
                    <a:pt x="51901" y="178138"/>
                  </a:lnTo>
                  <a:lnTo>
                    <a:pt x="67299" y="175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337947" y="3556805"/>
              <a:ext cx="242157" cy="129791"/>
            </a:xfrm>
            <a:custGeom>
              <a:avLst/>
              <a:gdLst/>
              <a:ahLst/>
              <a:cxnLst/>
              <a:rect l="0" t="0" r="0" b="0"/>
              <a:pathLst>
                <a:path w="242157" h="129791">
                  <a:moveTo>
                    <a:pt x="0" y="64998"/>
                  </a:moveTo>
                  <a:lnTo>
                    <a:pt x="5590" y="127091"/>
                  </a:lnTo>
                  <a:lnTo>
                    <a:pt x="6066" y="129790"/>
                  </a:lnTo>
                  <a:lnTo>
                    <a:pt x="3476" y="120310"/>
                  </a:lnTo>
                  <a:lnTo>
                    <a:pt x="6620" y="94255"/>
                  </a:lnTo>
                  <a:lnTo>
                    <a:pt x="14960" y="64308"/>
                  </a:lnTo>
                  <a:lnTo>
                    <a:pt x="20502" y="56349"/>
                  </a:lnTo>
                  <a:lnTo>
                    <a:pt x="36019" y="44386"/>
                  </a:lnTo>
                  <a:lnTo>
                    <a:pt x="54613" y="41409"/>
                  </a:lnTo>
                  <a:lnTo>
                    <a:pt x="64485" y="42253"/>
                  </a:lnTo>
                  <a:lnTo>
                    <a:pt x="81693" y="49430"/>
                  </a:lnTo>
                  <a:lnTo>
                    <a:pt x="89557" y="54619"/>
                  </a:lnTo>
                  <a:lnTo>
                    <a:pt x="101415" y="69744"/>
                  </a:lnTo>
                  <a:lnTo>
                    <a:pt x="106214" y="78690"/>
                  </a:lnTo>
                  <a:lnTo>
                    <a:pt x="109414" y="79975"/>
                  </a:lnTo>
                  <a:lnTo>
                    <a:pt x="111547" y="76153"/>
                  </a:lnTo>
                  <a:lnTo>
                    <a:pt x="120560" y="41985"/>
                  </a:lnTo>
                  <a:lnTo>
                    <a:pt x="135808" y="17365"/>
                  </a:lnTo>
                  <a:lnTo>
                    <a:pt x="151607" y="5613"/>
                  </a:lnTo>
                  <a:lnTo>
                    <a:pt x="160733" y="841"/>
                  </a:lnTo>
                  <a:lnTo>
                    <a:pt x="170326" y="0"/>
                  </a:lnTo>
                  <a:lnTo>
                    <a:pt x="190345" y="5304"/>
                  </a:lnTo>
                  <a:lnTo>
                    <a:pt x="215756" y="21444"/>
                  </a:lnTo>
                  <a:lnTo>
                    <a:pt x="227693" y="40571"/>
                  </a:lnTo>
                  <a:lnTo>
                    <a:pt x="235728" y="64670"/>
                  </a:lnTo>
                  <a:lnTo>
                    <a:pt x="242156" y="1176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619148" y="3527046"/>
              <a:ext cx="122702" cy="179157"/>
            </a:xfrm>
            <a:custGeom>
              <a:avLst/>
              <a:gdLst/>
              <a:ahLst/>
              <a:cxnLst/>
              <a:rect l="0" t="0" r="0" b="0"/>
              <a:pathLst>
                <a:path w="122702" h="179157">
                  <a:moveTo>
                    <a:pt x="97826" y="21057"/>
                  </a:moveTo>
                  <a:lnTo>
                    <a:pt x="75469" y="21057"/>
                  </a:lnTo>
                  <a:lnTo>
                    <a:pt x="58254" y="27296"/>
                  </a:lnTo>
                  <a:lnTo>
                    <a:pt x="42804" y="39038"/>
                  </a:lnTo>
                  <a:lnTo>
                    <a:pt x="22122" y="65380"/>
                  </a:lnTo>
                  <a:lnTo>
                    <a:pt x="220" y="116104"/>
                  </a:lnTo>
                  <a:lnTo>
                    <a:pt x="0" y="126536"/>
                  </a:lnTo>
                  <a:lnTo>
                    <a:pt x="5995" y="147485"/>
                  </a:lnTo>
                  <a:lnTo>
                    <a:pt x="22523" y="173421"/>
                  </a:lnTo>
                  <a:lnTo>
                    <a:pt x="31247" y="177615"/>
                  </a:lnTo>
                  <a:lnTo>
                    <a:pt x="53417" y="179156"/>
                  </a:lnTo>
                  <a:lnTo>
                    <a:pt x="86618" y="167857"/>
                  </a:lnTo>
                  <a:lnTo>
                    <a:pt x="101813" y="152982"/>
                  </a:lnTo>
                  <a:lnTo>
                    <a:pt x="116945" y="121758"/>
                  </a:lnTo>
                  <a:lnTo>
                    <a:pt x="122701" y="97399"/>
                  </a:lnTo>
                  <a:lnTo>
                    <a:pt x="121360" y="74874"/>
                  </a:lnTo>
                  <a:lnTo>
                    <a:pt x="99423" y="24331"/>
                  </a:lnTo>
                  <a:lnTo>
                    <a:pt x="872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75394" y="3495461"/>
              <a:ext cx="46865" cy="169897"/>
            </a:xfrm>
            <a:custGeom>
              <a:avLst/>
              <a:gdLst/>
              <a:ahLst/>
              <a:cxnLst/>
              <a:rect l="0" t="0" r="0" b="0"/>
              <a:pathLst>
                <a:path w="46865" h="169897">
                  <a:moveTo>
                    <a:pt x="4750" y="73699"/>
                  </a:moveTo>
                  <a:lnTo>
                    <a:pt x="19405" y="132316"/>
                  </a:lnTo>
                  <a:lnTo>
                    <a:pt x="30608" y="169896"/>
                  </a:lnTo>
                  <a:lnTo>
                    <a:pt x="14739" y="114768"/>
                  </a:lnTo>
                  <a:lnTo>
                    <a:pt x="0" y="63033"/>
                  </a:lnTo>
                  <a:lnTo>
                    <a:pt x="1859" y="42052"/>
                  </a:lnTo>
                  <a:lnTo>
                    <a:pt x="12824" y="24149"/>
                  </a:lnTo>
                  <a:lnTo>
                    <a:pt x="32489" y="7155"/>
                  </a:lnTo>
                  <a:lnTo>
                    <a:pt x="468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67254" y="3521471"/>
              <a:ext cx="150190" cy="174032"/>
            </a:xfrm>
            <a:custGeom>
              <a:avLst/>
              <a:gdLst/>
              <a:ahLst/>
              <a:cxnLst/>
              <a:rect l="0" t="0" r="0" b="0"/>
              <a:pathLst>
                <a:path w="150190" h="174032">
                  <a:moveTo>
                    <a:pt x="28704" y="79275"/>
                  </a:moveTo>
                  <a:lnTo>
                    <a:pt x="66182" y="87608"/>
                  </a:lnTo>
                  <a:lnTo>
                    <a:pt x="101030" y="86033"/>
                  </a:lnTo>
                  <a:lnTo>
                    <a:pt x="121680" y="79939"/>
                  </a:lnTo>
                  <a:lnTo>
                    <a:pt x="138656" y="69431"/>
                  </a:lnTo>
                  <a:lnTo>
                    <a:pt x="144120" y="61014"/>
                  </a:lnTo>
                  <a:lnTo>
                    <a:pt x="150189" y="39184"/>
                  </a:lnTo>
                  <a:lnTo>
                    <a:pt x="149469" y="29151"/>
                  </a:lnTo>
                  <a:lnTo>
                    <a:pt x="142429" y="11764"/>
                  </a:lnTo>
                  <a:lnTo>
                    <a:pt x="134936" y="6191"/>
                  </a:lnTo>
                  <a:lnTo>
                    <a:pt x="114133" y="0"/>
                  </a:lnTo>
                  <a:lnTo>
                    <a:pt x="81703" y="2103"/>
                  </a:lnTo>
                  <a:lnTo>
                    <a:pt x="49866" y="15725"/>
                  </a:lnTo>
                  <a:lnTo>
                    <a:pt x="23796" y="34579"/>
                  </a:lnTo>
                  <a:lnTo>
                    <a:pt x="6843" y="60572"/>
                  </a:lnTo>
                  <a:lnTo>
                    <a:pt x="0" y="96090"/>
                  </a:lnTo>
                  <a:lnTo>
                    <a:pt x="4638" y="119504"/>
                  </a:lnTo>
                  <a:lnTo>
                    <a:pt x="15669" y="140438"/>
                  </a:lnTo>
                  <a:lnTo>
                    <a:pt x="32269" y="157541"/>
                  </a:lnTo>
                  <a:lnTo>
                    <a:pt x="51345" y="166702"/>
                  </a:lnTo>
                  <a:lnTo>
                    <a:pt x="81346" y="174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59298" y="3432290"/>
              <a:ext cx="10444" cy="284270"/>
            </a:xfrm>
            <a:custGeom>
              <a:avLst/>
              <a:gdLst/>
              <a:ahLst/>
              <a:cxnLst/>
              <a:rect l="0" t="0" r="0" b="0"/>
              <a:pathLst>
                <a:path w="10444" h="284270">
                  <a:moveTo>
                    <a:pt x="10443" y="0"/>
                  </a:moveTo>
                  <a:lnTo>
                    <a:pt x="2110" y="37478"/>
                  </a:lnTo>
                  <a:lnTo>
                    <a:pt x="348" y="88901"/>
                  </a:lnTo>
                  <a:lnTo>
                    <a:pt x="0" y="144119"/>
                  </a:lnTo>
                  <a:lnTo>
                    <a:pt x="3051" y="196967"/>
                  </a:lnTo>
                  <a:lnTo>
                    <a:pt x="9469" y="257175"/>
                  </a:lnTo>
                  <a:lnTo>
                    <a:pt x="1044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274984" y="3560095"/>
              <a:ext cx="178986" cy="19595"/>
            </a:xfrm>
            <a:custGeom>
              <a:avLst/>
              <a:gdLst/>
              <a:ahLst/>
              <a:cxnLst/>
              <a:rect l="0" t="0" r="0" b="0"/>
              <a:pathLst>
                <a:path w="178986" h="19595">
                  <a:moveTo>
                    <a:pt x="178985" y="9065"/>
                  </a:moveTo>
                  <a:lnTo>
                    <a:pt x="136294" y="5946"/>
                  </a:lnTo>
                  <a:lnTo>
                    <a:pt x="89053" y="0"/>
                  </a:lnTo>
                  <a:lnTo>
                    <a:pt x="32221" y="10182"/>
                  </a:lnTo>
                  <a:lnTo>
                    <a:pt x="0" y="19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87015" y="3390176"/>
              <a:ext cx="135411" cy="336913"/>
            </a:xfrm>
            <a:custGeom>
              <a:avLst/>
              <a:gdLst/>
              <a:ahLst/>
              <a:cxnLst/>
              <a:rect l="0" t="0" r="0" b="0"/>
              <a:pathLst>
                <a:path w="135411" h="336913">
                  <a:moveTo>
                    <a:pt x="9068" y="0"/>
                  </a:moveTo>
                  <a:lnTo>
                    <a:pt x="735" y="37478"/>
                  </a:lnTo>
                  <a:lnTo>
                    <a:pt x="4562" y="94490"/>
                  </a:lnTo>
                  <a:lnTo>
                    <a:pt x="7733" y="150440"/>
                  </a:lnTo>
                  <a:lnTo>
                    <a:pt x="8672" y="205882"/>
                  </a:lnTo>
                  <a:lnTo>
                    <a:pt x="8950" y="259353"/>
                  </a:lnTo>
                  <a:lnTo>
                    <a:pt x="7874" y="320465"/>
                  </a:lnTo>
                  <a:lnTo>
                    <a:pt x="5932" y="322438"/>
                  </a:lnTo>
                  <a:lnTo>
                    <a:pt x="3468" y="320244"/>
                  </a:lnTo>
                  <a:lnTo>
                    <a:pt x="0" y="294798"/>
                  </a:lnTo>
                  <a:lnTo>
                    <a:pt x="4561" y="263212"/>
                  </a:lnTo>
                  <a:lnTo>
                    <a:pt x="18911" y="237216"/>
                  </a:lnTo>
                  <a:lnTo>
                    <a:pt x="37981" y="214695"/>
                  </a:lnTo>
                  <a:lnTo>
                    <a:pt x="45890" y="210980"/>
                  </a:lnTo>
                  <a:lnTo>
                    <a:pt x="64038" y="209972"/>
                  </a:lnTo>
                  <a:lnTo>
                    <a:pt x="72621" y="213681"/>
                  </a:lnTo>
                  <a:lnTo>
                    <a:pt x="88396" y="227160"/>
                  </a:lnTo>
                  <a:lnTo>
                    <a:pt x="104843" y="254480"/>
                  </a:lnTo>
                  <a:lnTo>
                    <a:pt x="128171" y="316012"/>
                  </a:lnTo>
                  <a:lnTo>
                    <a:pt x="13541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688410" y="3568658"/>
              <a:ext cx="134057" cy="137374"/>
            </a:xfrm>
            <a:custGeom>
              <a:avLst/>
              <a:gdLst/>
              <a:ahLst/>
              <a:cxnLst/>
              <a:rect l="0" t="0" r="0" b="0"/>
              <a:pathLst>
                <a:path w="134057" h="137374">
                  <a:moveTo>
                    <a:pt x="102470" y="84730"/>
                  </a:moveTo>
                  <a:lnTo>
                    <a:pt x="100130" y="46212"/>
                  </a:lnTo>
                  <a:lnTo>
                    <a:pt x="85660" y="20155"/>
                  </a:lnTo>
                  <a:lnTo>
                    <a:pt x="73162" y="4947"/>
                  </a:lnTo>
                  <a:lnTo>
                    <a:pt x="65384" y="1126"/>
                  </a:lnTo>
                  <a:lnTo>
                    <a:pt x="47384" y="0"/>
                  </a:lnTo>
                  <a:lnTo>
                    <a:pt x="38839" y="3677"/>
                  </a:lnTo>
                  <a:lnTo>
                    <a:pt x="23108" y="17121"/>
                  </a:lnTo>
                  <a:lnTo>
                    <a:pt x="6685" y="44421"/>
                  </a:lnTo>
                  <a:lnTo>
                    <a:pt x="0" y="85915"/>
                  </a:lnTo>
                  <a:lnTo>
                    <a:pt x="3608" y="124076"/>
                  </a:lnTo>
                  <a:lnTo>
                    <a:pt x="8487" y="130847"/>
                  </a:lnTo>
                  <a:lnTo>
                    <a:pt x="15249" y="134193"/>
                  </a:lnTo>
                  <a:lnTo>
                    <a:pt x="23266" y="135253"/>
                  </a:lnTo>
                  <a:lnTo>
                    <a:pt x="38413" y="130191"/>
                  </a:lnTo>
                  <a:lnTo>
                    <a:pt x="52943" y="118973"/>
                  </a:lnTo>
                  <a:lnTo>
                    <a:pt x="67200" y="102289"/>
                  </a:lnTo>
                  <a:lnTo>
                    <a:pt x="75097" y="80056"/>
                  </a:lnTo>
                  <a:lnTo>
                    <a:pt x="77202" y="67576"/>
                  </a:lnTo>
                  <a:lnTo>
                    <a:pt x="79776" y="62766"/>
                  </a:lnTo>
                  <a:lnTo>
                    <a:pt x="82661" y="63068"/>
                  </a:lnTo>
                  <a:lnTo>
                    <a:pt x="88987" y="72763"/>
                  </a:lnTo>
                  <a:lnTo>
                    <a:pt x="111643" y="117513"/>
                  </a:lnTo>
                  <a:lnTo>
                    <a:pt x="121365" y="128546"/>
                  </a:lnTo>
                  <a:lnTo>
                    <a:pt x="134056" y="137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59424" y="3574305"/>
              <a:ext cx="142027" cy="131727"/>
            </a:xfrm>
            <a:custGeom>
              <a:avLst/>
              <a:gdLst/>
              <a:ahLst/>
              <a:cxnLst/>
              <a:rect l="0" t="0" r="0" b="0"/>
              <a:pathLst>
                <a:path w="142027" h="131727">
                  <a:moveTo>
                    <a:pt x="15685" y="58026"/>
                  </a:moveTo>
                  <a:lnTo>
                    <a:pt x="7351" y="95504"/>
                  </a:lnTo>
                  <a:lnTo>
                    <a:pt x="6619" y="107578"/>
                  </a:lnTo>
                  <a:lnTo>
                    <a:pt x="4961" y="110948"/>
                  </a:lnTo>
                  <a:lnTo>
                    <a:pt x="2687" y="108515"/>
                  </a:lnTo>
                  <a:lnTo>
                    <a:pt x="0" y="102214"/>
                  </a:lnTo>
                  <a:lnTo>
                    <a:pt x="135" y="85854"/>
                  </a:lnTo>
                  <a:lnTo>
                    <a:pt x="6834" y="30409"/>
                  </a:lnTo>
                  <a:lnTo>
                    <a:pt x="16041" y="12217"/>
                  </a:lnTo>
                  <a:lnTo>
                    <a:pt x="24111" y="6429"/>
                  </a:lnTo>
                  <a:lnTo>
                    <a:pt x="45556" y="0"/>
                  </a:lnTo>
                  <a:lnTo>
                    <a:pt x="55486" y="624"/>
                  </a:lnTo>
                  <a:lnTo>
                    <a:pt x="72759" y="7558"/>
                  </a:lnTo>
                  <a:lnTo>
                    <a:pt x="95636" y="30205"/>
                  </a:lnTo>
                  <a:lnTo>
                    <a:pt x="119944" y="79579"/>
                  </a:lnTo>
                  <a:lnTo>
                    <a:pt x="142026" y="131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06164" y="3373724"/>
              <a:ext cx="226998" cy="381897"/>
            </a:xfrm>
            <a:custGeom>
              <a:avLst/>
              <a:gdLst/>
              <a:ahLst/>
              <a:cxnLst/>
              <a:rect l="0" t="0" r="0" b="0"/>
              <a:pathLst>
                <a:path w="226998" h="381897">
                  <a:moveTo>
                    <a:pt x="37483" y="37509"/>
                  </a:moveTo>
                  <a:lnTo>
                    <a:pt x="21843" y="55489"/>
                  </a:lnTo>
                  <a:lnTo>
                    <a:pt x="13764" y="72406"/>
                  </a:lnTo>
                  <a:lnTo>
                    <a:pt x="11142" y="73642"/>
                  </a:lnTo>
                  <a:lnTo>
                    <a:pt x="9394" y="69786"/>
                  </a:lnTo>
                  <a:lnTo>
                    <a:pt x="8229" y="62537"/>
                  </a:lnTo>
                  <a:lnTo>
                    <a:pt x="13173" y="45123"/>
                  </a:lnTo>
                  <a:lnTo>
                    <a:pt x="29111" y="18708"/>
                  </a:lnTo>
                  <a:lnTo>
                    <a:pt x="35412" y="10937"/>
                  </a:lnTo>
                  <a:lnTo>
                    <a:pt x="54890" y="2302"/>
                  </a:lnTo>
                  <a:lnTo>
                    <a:pt x="66635" y="0"/>
                  </a:lnTo>
                  <a:lnTo>
                    <a:pt x="92164" y="6800"/>
                  </a:lnTo>
                  <a:lnTo>
                    <a:pt x="116768" y="21521"/>
                  </a:lnTo>
                  <a:lnTo>
                    <a:pt x="142603" y="49539"/>
                  </a:lnTo>
                  <a:lnTo>
                    <a:pt x="158187" y="82408"/>
                  </a:lnTo>
                  <a:lnTo>
                    <a:pt x="170814" y="141611"/>
                  </a:lnTo>
                  <a:lnTo>
                    <a:pt x="173655" y="204301"/>
                  </a:lnTo>
                  <a:lnTo>
                    <a:pt x="168558" y="244466"/>
                  </a:lnTo>
                  <a:lnTo>
                    <a:pt x="147950" y="297885"/>
                  </a:lnTo>
                  <a:lnTo>
                    <a:pt x="127016" y="337185"/>
                  </a:lnTo>
                  <a:lnTo>
                    <a:pt x="99107" y="363518"/>
                  </a:lnTo>
                  <a:lnTo>
                    <a:pt x="78910" y="374644"/>
                  </a:lnTo>
                  <a:lnTo>
                    <a:pt x="42219" y="381896"/>
                  </a:lnTo>
                  <a:lnTo>
                    <a:pt x="31282" y="379404"/>
                  </a:lnTo>
                  <a:lnTo>
                    <a:pt x="12890" y="367277"/>
                  </a:lnTo>
                  <a:lnTo>
                    <a:pt x="3157" y="347069"/>
                  </a:lnTo>
                  <a:lnTo>
                    <a:pt x="0" y="323660"/>
                  </a:lnTo>
                  <a:lnTo>
                    <a:pt x="2496" y="301558"/>
                  </a:lnTo>
                  <a:lnTo>
                    <a:pt x="10625" y="283155"/>
                  </a:lnTo>
                  <a:lnTo>
                    <a:pt x="16069" y="274973"/>
                  </a:lnTo>
                  <a:lnTo>
                    <a:pt x="34595" y="262761"/>
                  </a:lnTo>
                  <a:lnTo>
                    <a:pt x="58426" y="254604"/>
                  </a:lnTo>
                  <a:lnTo>
                    <a:pt x="84616" y="250979"/>
                  </a:lnTo>
                  <a:lnTo>
                    <a:pt x="125668" y="260116"/>
                  </a:lnTo>
                  <a:lnTo>
                    <a:pt x="185769" y="297652"/>
                  </a:lnTo>
                  <a:lnTo>
                    <a:pt x="226997" y="332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66868" y="3399640"/>
              <a:ext cx="134791" cy="316920"/>
            </a:xfrm>
            <a:custGeom>
              <a:avLst/>
              <a:gdLst/>
              <a:ahLst/>
              <a:cxnLst/>
              <a:rect l="0" t="0" r="0" b="0"/>
              <a:pathLst>
                <a:path w="134791" h="316920">
                  <a:moveTo>
                    <a:pt x="82148" y="316919"/>
                  </a:moveTo>
                  <a:lnTo>
                    <a:pt x="58429" y="272957"/>
                  </a:lnTo>
                  <a:lnTo>
                    <a:pt x="40146" y="213586"/>
                  </a:lnTo>
                  <a:lnTo>
                    <a:pt x="22501" y="159249"/>
                  </a:lnTo>
                  <a:lnTo>
                    <a:pt x="4941" y="106383"/>
                  </a:lnTo>
                  <a:lnTo>
                    <a:pt x="0" y="69185"/>
                  </a:lnTo>
                  <a:lnTo>
                    <a:pt x="4125" y="28527"/>
                  </a:lnTo>
                  <a:lnTo>
                    <a:pt x="9076" y="18203"/>
                  </a:lnTo>
                  <a:lnTo>
                    <a:pt x="23935" y="3612"/>
                  </a:lnTo>
                  <a:lnTo>
                    <a:pt x="32811" y="423"/>
                  </a:lnTo>
                  <a:lnTo>
                    <a:pt x="52032" y="0"/>
                  </a:lnTo>
                  <a:lnTo>
                    <a:pt x="108611" y="9257"/>
                  </a:lnTo>
                  <a:lnTo>
                    <a:pt x="134790" y="11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12146" y="357968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25584" y="3589506"/>
              <a:ext cx="155060" cy="170777"/>
            </a:xfrm>
            <a:custGeom>
              <a:avLst/>
              <a:gdLst/>
              <a:ahLst/>
              <a:cxnLst/>
              <a:rect l="0" t="0" r="0" b="0"/>
              <a:pathLst>
                <a:path w="155060" h="170777">
                  <a:moveTo>
                    <a:pt x="134002" y="42825"/>
                  </a:moveTo>
                  <a:lnTo>
                    <a:pt x="128413" y="26058"/>
                  </a:lnTo>
                  <a:lnTo>
                    <a:pt x="116310" y="11586"/>
                  </a:lnTo>
                  <a:lnTo>
                    <a:pt x="108169" y="4452"/>
                  </a:lnTo>
                  <a:lnTo>
                    <a:pt x="99233" y="865"/>
                  </a:lnTo>
                  <a:lnTo>
                    <a:pt x="79945" y="0"/>
                  </a:lnTo>
                  <a:lnTo>
                    <a:pt x="49354" y="11679"/>
                  </a:lnTo>
                  <a:lnTo>
                    <a:pt x="31650" y="29763"/>
                  </a:lnTo>
                  <a:lnTo>
                    <a:pt x="6810" y="73910"/>
                  </a:lnTo>
                  <a:lnTo>
                    <a:pt x="0" y="111437"/>
                  </a:lnTo>
                  <a:lnTo>
                    <a:pt x="3570" y="146603"/>
                  </a:lnTo>
                  <a:lnTo>
                    <a:pt x="8444" y="155294"/>
                  </a:lnTo>
                  <a:lnTo>
                    <a:pt x="23216" y="168070"/>
                  </a:lnTo>
                  <a:lnTo>
                    <a:pt x="32069" y="170776"/>
                  </a:lnTo>
                  <a:lnTo>
                    <a:pt x="51264" y="170662"/>
                  </a:lnTo>
                  <a:lnTo>
                    <a:pt x="68374" y="163593"/>
                  </a:lnTo>
                  <a:lnTo>
                    <a:pt x="76212" y="158432"/>
                  </a:lnTo>
                  <a:lnTo>
                    <a:pt x="88040" y="143339"/>
                  </a:lnTo>
                  <a:lnTo>
                    <a:pt x="96027" y="123763"/>
                  </a:lnTo>
                  <a:lnTo>
                    <a:pt x="99577" y="99464"/>
                  </a:lnTo>
                  <a:lnTo>
                    <a:pt x="101693" y="94623"/>
                  </a:lnTo>
                  <a:lnTo>
                    <a:pt x="104274" y="94904"/>
                  </a:lnTo>
                  <a:lnTo>
                    <a:pt x="110261" y="104576"/>
                  </a:lnTo>
                  <a:lnTo>
                    <a:pt x="126757" y="136261"/>
                  </a:lnTo>
                  <a:lnTo>
                    <a:pt x="137801" y="148693"/>
                  </a:lnTo>
                  <a:lnTo>
                    <a:pt x="155059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39807" y="3605685"/>
              <a:ext cx="98764" cy="144914"/>
            </a:xfrm>
            <a:custGeom>
              <a:avLst/>
              <a:gdLst/>
              <a:ahLst/>
              <a:cxnLst/>
              <a:rect l="0" t="0" r="0" b="0"/>
              <a:pathLst>
                <a:path w="98764" h="144914">
                  <a:moveTo>
                    <a:pt x="67177" y="5589"/>
                  </a:moveTo>
                  <a:lnTo>
                    <a:pt x="50410" y="0"/>
                  </a:lnTo>
                  <a:lnTo>
                    <a:pt x="43131" y="693"/>
                  </a:lnTo>
                  <a:lnTo>
                    <a:pt x="28804" y="7703"/>
                  </a:lnTo>
                  <a:lnTo>
                    <a:pt x="17757" y="21736"/>
                  </a:lnTo>
                  <a:lnTo>
                    <a:pt x="1133" y="59342"/>
                  </a:lnTo>
                  <a:lnTo>
                    <a:pt x="0" y="79782"/>
                  </a:lnTo>
                  <a:lnTo>
                    <a:pt x="4565" y="100565"/>
                  </a:lnTo>
                  <a:lnTo>
                    <a:pt x="14393" y="121501"/>
                  </a:lnTo>
                  <a:lnTo>
                    <a:pt x="29680" y="136264"/>
                  </a:lnTo>
                  <a:lnTo>
                    <a:pt x="38669" y="141838"/>
                  </a:lnTo>
                  <a:lnTo>
                    <a:pt x="58016" y="144913"/>
                  </a:lnTo>
                  <a:lnTo>
                    <a:pt x="75974" y="142380"/>
                  </a:lnTo>
                  <a:lnTo>
                    <a:pt x="98763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422797" y="3390176"/>
              <a:ext cx="8384" cy="336913"/>
            </a:xfrm>
            <a:custGeom>
              <a:avLst/>
              <a:gdLst/>
              <a:ahLst/>
              <a:cxnLst/>
              <a:rect l="0" t="0" r="0" b="0"/>
              <a:pathLst>
                <a:path w="8384" h="336913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1170" y="223602"/>
                  </a:lnTo>
                  <a:lnTo>
                    <a:pt x="8334" y="283378"/>
                  </a:lnTo>
                  <a:lnTo>
                    <a:pt x="8383" y="30843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359626" y="354810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3782" y="3120"/>
                  </a:lnTo>
                  <a:lnTo>
                    <a:pt x="48836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514198" y="3600746"/>
              <a:ext cx="105282" cy="126567"/>
            </a:xfrm>
            <a:custGeom>
              <a:avLst/>
              <a:gdLst/>
              <a:ahLst/>
              <a:cxnLst/>
              <a:rect l="0" t="0" r="0" b="0"/>
              <a:pathLst>
                <a:path w="105282" h="126567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6" y="65487"/>
                  </a:lnTo>
                  <a:lnTo>
                    <a:pt x="0" y="85257"/>
                  </a:lnTo>
                  <a:lnTo>
                    <a:pt x="4203" y="104572"/>
                  </a:lnTo>
                  <a:lnTo>
                    <a:pt x="13871" y="120956"/>
                  </a:lnTo>
                  <a:lnTo>
                    <a:pt x="22064" y="125091"/>
                  </a:lnTo>
                  <a:lnTo>
                    <a:pt x="43646" y="126566"/>
                  </a:lnTo>
                  <a:lnTo>
                    <a:pt x="76514" y="120819"/>
                  </a:lnTo>
                  <a:lnTo>
                    <a:pt x="84884" y="115641"/>
                  </a:lnTo>
                  <a:lnTo>
                    <a:pt x="97302" y="100529"/>
                  </a:lnTo>
                  <a:lnTo>
                    <a:pt x="105281" y="66701"/>
                  </a:lnTo>
                  <a:lnTo>
                    <a:pt x="100908" y="46802"/>
                  </a:lnTo>
                  <a:lnTo>
                    <a:pt x="665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654425" y="3579689"/>
              <a:ext cx="105286" cy="179259"/>
            </a:xfrm>
            <a:custGeom>
              <a:avLst/>
              <a:gdLst/>
              <a:ahLst/>
              <a:cxnLst/>
              <a:rect l="0" t="0" r="0" b="0"/>
              <a:pathLst>
                <a:path w="105286" h="179259">
                  <a:moveTo>
                    <a:pt x="0" y="42114"/>
                  </a:moveTo>
                  <a:lnTo>
                    <a:pt x="15641" y="60095"/>
                  </a:lnTo>
                  <a:lnTo>
                    <a:pt x="45673" y="116467"/>
                  </a:lnTo>
                  <a:lnTo>
                    <a:pt x="57466" y="148762"/>
                  </a:lnTo>
                  <a:lnTo>
                    <a:pt x="60311" y="179258"/>
                  </a:lnTo>
                  <a:lnTo>
                    <a:pt x="58925" y="179167"/>
                  </a:lnTo>
                  <a:lnTo>
                    <a:pt x="38998" y="143480"/>
                  </a:lnTo>
                  <a:lnTo>
                    <a:pt x="26973" y="85329"/>
                  </a:lnTo>
                  <a:lnTo>
                    <a:pt x="22809" y="47379"/>
                  </a:lnTo>
                  <a:lnTo>
                    <a:pt x="25735" y="37435"/>
                  </a:lnTo>
                  <a:lnTo>
                    <a:pt x="31194" y="29636"/>
                  </a:lnTo>
                  <a:lnTo>
                    <a:pt x="46619" y="17851"/>
                  </a:lnTo>
                  <a:lnTo>
                    <a:pt x="73865" y="580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854140" y="3584628"/>
              <a:ext cx="157353" cy="184575"/>
            </a:xfrm>
            <a:custGeom>
              <a:avLst/>
              <a:gdLst/>
              <a:ahLst/>
              <a:cxnLst/>
              <a:rect l="0" t="0" r="0" b="0"/>
              <a:pathLst>
                <a:path w="157353" h="184575">
                  <a:moveTo>
                    <a:pt x="74025" y="5589"/>
                  </a:moveTo>
                  <a:lnTo>
                    <a:pt x="57258" y="0"/>
                  </a:lnTo>
                  <a:lnTo>
                    <a:pt x="39667" y="376"/>
                  </a:lnTo>
                  <a:lnTo>
                    <a:pt x="21321" y="5612"/>
                  </a:lnTo>
                  <a:lnTo>
                    <a:pt x="5368" y="15738"/>
                  </a:lnTo>
                  <a:lnTo>
                    <a:pt x="1348" y="22883"/>
                  </a:lnTo>
                  <a:lnTo>
                    <a:pt x="0" y="40182"/>
                  </a:lnTo>
                  <a:lnTo>
                    <a:pt x="4789" y="46198"/>
                  </a:lnTo>
                  <a:lnTo>
                    <a:pt x="58914" y="62236"/>
                  </a:lnTo>
                  <a:lnTo>
                    <a:pt x="103536" y="77047"/>
                  </a:lnTo>
                  <a:lnTo>
                    <a:pt x="149070" y="107994"/>
                  </a:lnTo>
                  <a:lnTo>
                    <a:pt x="154471" y="115973"/>
                  </a:lnTo>
                  <a:lnTo>
                    <a:pt x="157352" y="134197"/>
                  </a:lnTo>
                  <a:lnTo>
                    <a:pt x="154143" y="142801"/>
                  </a:lnTo>
                  <a:lnTo>
                    <a:pt x="141219" y="158599"/>
                  </a:lnTo>
                  <a:lnTo>
                    <a:pt x="84554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442196" y="182384"/>
            <a:ext cx="3695504" cy="533554"/>
            <a:chOff x="442196" y="182384"/>
            <a:chExt cx="3695504" cy="533554"/>
          </a:xfrm>
        </p:grpSpPr>
        <p:sp>
          <p:nvSpPr>
            <p:cNvPr id="2" name="Freeform 1"/>
            <p:cNvSpPr/>
            <p:nvPr/>
          </p:nvSpPr>
          <p:spPr>
            <a:xfrm>
              <a:off x="621181" y="252683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10528" y="0"/>
                  </a:moveTo>
                  <a:lnTo>
                    <a:pt x="3293" y="27557"/>
                  </a:lnTo>
                  <a:lnTo>
                    <a:pt x="650" y="86899"/>
                  </a:lnTo>
                  <a:lnTo>
                    <a:pt x="3312" y="140782"/>
                  </a:lnTo>
                  <a:lnTo>
                    <a:pt x="8390" y="198081"/>
                  </a:lnTo>
                  <a:lnTo>
                    <a:pt x="9895" y="252103"/>
                  </a:lnTo>
                  <a:lnTo>
                    <a:pt x="10341" y="305155"/>
                  </a:lnTo>
                  <a:lnTo>
                    <a:pt x="10473" y="354799"/>
                  </a:lnTo>
                  <a:lnTo>
                    <a:pt x="3285" y="41816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182384"/>
              <a:ext cx="393482" cy="249285"/>
            </a:xfrm>
            <a:custGeom>
              <a:avLst/>
              <a:gdLst/>
              <a:ahLst/>
              <a:cxnLst/>
              <a:rect l="0" t="0" r="0" b="0"/>
              <a:pathLst>
                <a:path w="393482" h="249285">
                  <a:moveTo>
                    <a:pt x="0" y="154527"/>
                  </a:moveTo>
                  <a:lnTo>
                    <a:pt x="0" y="132171"/>
                  </a:lnTo>
                  <a:lnTo>
                    <a:pt x="11179" y="101500"/>
                  </a:lnTo>
                  <a:lnTo>
                    <a:pt x="34898" y="75775"/>
                  </a:lnTo>
                  <a:lnTo>
                    <a:pt x="87784" y="38973"/>
                  </a:lnTo>
                  <a:lnTo>
                    <a:pt x="147651" y="12059"/>
                  </a:lnTo>
                  <a:lnTo>
                    <a:pt x="203904" y="0"/>
                  </a:lnTo>
                  <a:lnTo>
                    <a:pt x="265406" y="2861"/>
                  </a:lnTo>
                  <a:lnTo>
                    <a:pt x="314209" y="15861"/>
                  </a:lnTo>
                  <a:lnTo>
                    <a:pt x="345783" y="34412"/>
                  </a:lnTo>
                  <a:lnTo>
                    <a:pt x="369306" y="61616"/>
                  </a:lnTo>
                  <a:lnTo>
                    <a:pt x="392246" y="112656"/>
                  </a:lnTo>
                  <a:lnTo>
                    <a:pt x="393481" y="133578"/>
                  </a:lnTo>
                  <a:lnTo>
                    <a:pt x="388960" y="153406"/>
                  </a:lnTo>
                  <a:lnTo>
                    <a:pt x="366994" y="185198"/>
                  </a:lnTo>
                  <a:lnTo>
                    <a:pt x="334536" y="214008"/>
                  </a:lnTo>
                  <a:lnTo>
                    <a:pt x="272504" y="237807"/>
                  </a:lnTo>
                  <a:lnTo>
                    <a:pt x="217345" y="247017"/>
                  </a:lnTo>
                  <a:lnTo>
                    <a:pt x="168456" y="249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8069" y="460217"/>
              <a:ext cx="145268" cy="189797"/>
            </a:xfrm>
            <a:custGeom>
              <a:avLst/>
              <a:gdLst/>
              <a:ahLst/>
              <a:cxnLst/>
              <a:rect l="0" t="0" r="0" b="0"/>
              <a:pathLst>
                <a:path w="145268" h="189797">
                  <a:moveTo>
                    <a:pt x="18925" y="55679"/>
                  </a:moveTo>
                  <a:lnTo>
                    <a:pt x="38053" y="119107"/>
                  </a:lnTo>
                  <a:lnTo>
                    <a:pt x="53189" y="151681"/>
                  </a:lnTo>
                  <a:lnTo>
                    <a:pt x="57550" y="177115"/>
                  </a:lnTo>
                  <a:lnTo>
                    <a:pt x="55204" y="184600"/>
                  </a:lnTo>
                  <a:lnTo>
                    <a:pt x="50130" y="188419"/>
                  </a:lnTo>
                  <a:lnTo>
                    <a:pt x="43238" y="189796"/>
                  </a:lnTo>
                  <a:lnTo>
                    <a:pt x="37473" y="187204"/>
                  </a:lnTo>
                  <a:lnTo>
                    <a:pt x="27949" y="174966"/>
                  </a:lnTo>
                  <a:lnTo>
                    <a:pt x="5063" y="118231"/>
                  </a:lnTo>
                  <a:lnTo>
                    <a:pt x="0" y="81492"/>
                  </a:lnTo>
                  <a:lnTo>
                    <a:pt x="5055" y="57793"/>
                  </a:lnTo>
                  <a:lnTo>
                    <a:pt x="21055" y="27839"/>
                  </a:lnTo>
                  <a:lnTo>
                    <a:pt x="35079" y="12890"/>
                  </a:lnTo>
                  <a:lnTo>
                    <a:pt x="53011" y="2347"/>
                  </a:lnTo>
                  <a:lnTo>
                    <a:pt x="72679" y="0"/>
                  </a:lnTo>
                  <a:lnTo>
                    <a:pt x="128597" y="11103"/>
                  </a:lnTo>
                  <a:lnTo>
                    <a:pt x="145267" y="13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036" y="51589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37036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05522" y="437735"/>
              <a:ext cx="344658" cy="204504"/>
            </a:xfrm>
            <a:custGeom>
              <a:avLst/>
              <a:gdLst/>
              <a:ahLst/>
              <a:cxnLst/>
              <a:rect l="0" t="0" r="0" b="0"/>
              <a:pathLst>
                <a:path w="344658" h="204504">
                  <a:moveTo>
                    <a:pt x="5213" y="78161"/>
                  </a:moveTo>
                  <a:lnTo>
                    <a:pt x="5213" y="140635"/>
                  </a:lnTo>
                  <a:lnTo>
                    <a:pt x="0" y="79186"/>
                  </a:lnTo>
                  <a:lnTo>
                    <a:pt x="9773" y="36249"/>
                  </a:lnTo>
                  <a:lnTo>
                    <a:pt x="25152" y="10111"/>
                  </a:lnTo>
                  <a:lnTo>
                    <a:pt x="31374" y="7058"/>
                  </a:lnTo>
                  <a:lnTo>
                    <a:pt x="37861" y="7362"/>
                  </a:lnTo>
                  <a:lnTo>
                    <a:pt x="51309" y="13939"/>
                  </a:lnTo>
                  <a:lnTo>
                    <a:pt x="65085" y="24662"/>
                  </a:lnTo>
                  <a:lnTo>
                    <a:pt x="80405" y="49441"/>
                  </a:lnTo>
                  <a:lnTo>
                    <a:pt x="108891" y="109998"/>
                  </a:lnTo>
                  <a:lnTo>
                    <a:pt x="111767" y="113424"/>
                  </a:lnTo>
                  <a:lnTo>
                    <a:pt x="112514" y="112198"/>
                  </a:lnTo>
                  <a:lnTo>
                    <a:pt x="110896" y="73836"/>
                  </a:lnTo>
                  <a:lnTo>
                    <a:pt x="116914" y="49332"/>
                  </a:lnTo>
                  <a:lnTo>
                    <a:pt x="133456" y="18926"/>
                  </a:lnTo>
                  <a:lnTo>
                    <a:pt x="139842" y="10595"/>
                  </a:lnTo>
                  <a:lnTo>
                    <a:pt x="147608" y="7381"/>
                  </a:lnTo>
                  <a:lnTo>
                    <a:pt x="156295" y="7577"/>
                  </a:lnTo>
                  <a:lnTo>
                    <a:pt x="165596" y="10048"/>
                  </a:lnTo>
                  <a:lnTo>
                    <a:pt x="172966" y="16375"/>
                  </a:lnTo>
                  <a:lnTo>
                    <a:pt x="208303" y="78128"/>
                  </a:lnTo>
                  <a:lnTo>
                    <a:pt x="229298" y="130799"/>
                  </a:lnTo>
                  <a:lnTo>
                    <a:pt x="230369" y="151859"/>
                  </a:lnTo>
                  <a:lnTo>
                    <a:pt x="229285" y="165898"/>
                  </a:lnTo>
                  <a:lnTo>
                    <a:pt x="230633" y="164728"/>
                  </a:lnTo>
                  <a:lnTo>
                    <a:pt x="236421" y="155240"/>
                  </a:lnTo>
                  <a:lnTo>
                    <a:pt x="291820" y="93520"/>
                  </a:lnTo>
                  <a:lnTo>
                    <a:pt x="329719" y="63214"/>
                  </a:lnTo>
                  <a:lnTo>
                    <a:pt x="341680" y="44612"/>
                  </a:lnTo>
                  <a:lnTo>
                    <a:pt x="344657" y="24646"/>
                  </a:lnTo>
                  <a:lnTo>
                    <a:pt x="343813" y="14408"/>
                  </a:lnTo>
                  <a:lnTo>
                    <a:pt x="337401" y="7583"/>
                  </a:lnTo>
                  <a:lnTo>
                    <a:pt x="314679" y="0"/>
                  </a:lnTo>
                  <a:lnTo>
                    <a:pt x="291323" y="2868"/>
                  </a:lnTo>
                  <a:lnTo>
                    <a:pt x="247732" y="23774"/>
                  </a:lnTo>
                  <a:lnTo>
                    <a:pt x="213732" y="58839"/>
                  </a:lnTo>
                  <a:lnTo>
                    <a:pt x="198884" y="78932"/>
                  </a:lnTo>
                  <a:lnTo>
                    <a:pt x="193844" y="102680"/>
                  </a:lnTo>
                  <a:lnTo>
                    <a:pt x="200141" y="150465"/>
                  </a:lnTo>
                  <a:lnTo>
                    <a:pt x="214918" y="177443"/>
                  </a:lnTo>
                  <a:lnTo>
                    <a:pt x="230607" y="189747"/>
                  </a:lnTo>
                  <a:lnTo>
                    <a:pt x="250447" y="197945"/>
                  </a:lnTo>
                  <a:lnTo>
                    <a:pt x="300011" y="2045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7811" y="242155"/>
              <a:ext cx="176791" cy="392660"/>
            </a:xfrm>
            <a:custGeom>
              <a:avLst/>
              <a:gdLst/>
              <a:ahLst/>
              <a:cxnLst/>
              <a:rect l="0" t="0" r="0" b="0"/>
              <a:pathLst>
                <a:path w="176791" h="392660">
                  <a:moveTo>
                    <a:pt x="8334" y="63171"/>
                  </a:moveTo>
                  <a:lnTo>
                    <a:pt x="0" y="100649"/>
                  </a:lnTo>
                  <a:lnTo>
                    <a:pt x="3828" y="157662"/>
                  </a:lnTo>
                  <a:lnTo>
                    <a:pt x="14679" y="209608"/>
                  </a:lnTo>
                  <a:lnTo>
                    <a:pt x="18036" y="263716"/>
                  </a:lnTo>
                  <a:lnTo>
                    <a:pt x="18699" y="319464"/>
                  </a:lnTo>
                  <a:lnTo>
                    <a:pt x="13627" y="378115"/>
                  </a:lnTo>
                  <a:lnTo>
                    <a:pt x="15365" y="392659"/>
                  </a:lnTo>
                  <a:lnTo>
                    <a:pt x="14191" y="391624"/>
                  </a:lnTo>
                  <a:lnTo>
                    <a:pt x="12239" y="387425"/>
                  </a:lnTo>
                  <a:lnTo>
                    <a:pt x="13189" y="373400"/>
                  </a:lnTo>
                  <a:lnTo>
                    <a:pt x="18115" y="316067"/>
                  </a:lnTo>
                  <a:lnTo>
                    <a:pt x="15595" y="254459"/>
                  </a:lnTo>
                  <a:lnTo>
                    <a:pt x="9768" y="196883"/>
                  </a:lnTo>
                  <a:lnTo>
                    <a:pt x="2551" y="141619"/>
                  </a:lnTo>
                  <a:lnTo>
                    <a:pt x="7341" y="79264"/>
                  </a:lnTo>
                  <a:lnTo>
                    <a:pt x="14132" y="58235"/>
                  </a:lnTo>
                  <a:lnTo>
                    <a:pt x="26118" y="41090"/>
                  </a:lnTo>
                  <a:lnTo>
                    <a:pt x="52598" y="19454"/>
                  </a:lnTo>
                  <a:lnTo>
                    <a:pt x="72460" y="9426"/>
                  </a:lnTo>
                  <a:lnTo>
                    <a:pt x="128279" y="1862"/>
                  </a:lnTo>
                  <a:lnTo>
                    <a:pt x="1767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6673" y="44219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7699" y="457772"/>
              <a:ext cx="175887" cy="163419"/>
            </a:xfrm>
            <a:custGeom>
              <a:avLst/>
              <a:gdLst/>
              <a:ahLst/>
              <a:cxnLst/>
              <a:rect l="0" t="0" r="0" b="0"/>
              <a:pathLst>
                <a:path w="175887" h="163419">
                  <a:moveTo>
                    <a:pt x="123244" y="89709"/>
                  </a:moveTo>
                  <a:lnTo>
                    <a:pt x="128833" y="72942"/>
                  </a:lnTo>
                  <a:lnTo>
                    <a:pt x="126719" y="40158"/>
                  </a:lnTo>
                  <a:lnTo>
                    <a:pt x="118549" y="20503"/>
                  </a:lnTo>
                  <a:lnTo>
                    <a:pt x="113095" y="11986"/>
                  </a:lnTo>
                  <a:lnTo>
                    <a:pt x="104780" y="6309"/>
                  </a:lnTo>
                  <a:lnTo>
                    <a:pt x="83062" y="0"/>
                  </a:lnTo>
                  <a:lnTo>
                    <a:pt x="50117" y="2038"/>
                  </a:lnTo>
                  <a:lnTo>
                    <a:pt x="31861" y="13309"/>
                  </a:lnTo>
                  <a:lnTo>
                    <a:pt x="17119" y="31187"/>
                  </a:lnTo>
                  <a:lnTo>
                    <a:pt x="3412" y="67560"/>
                  </a:lnTo>
                  <a:lnTo>
                    <a:pt x="0" y="106803"/>
                  </a:lnTo>
                  <a:lnTo>
                    <a:pt x="3348" y="130062"/>
                  </a:lnTo>
                  <a:lnTo>
                    <a:pt x="11855" y="148978"/>
                  </a:lnTo>
                  <a:lnTo>
                    <a:pt x="17399" y="157298"/>
                  </a:lnTo>
                  <a:lnTo>
                    <a:pt x="24605" y="161675"/>
                  </a:lnTo>
                  <a:lnTo>
                    <a:pt x="41969" y="163418"/>
                  </a:lnTo>
                  <a:lnTo>
                    <a:pt x="58266" y="157174"/>
                  </a:lnTo>
                  <a:lnTo>
                    <a:pt x="65887" y="152233"/>
                  </a:lnTo>
                  <a:lnTo>
                    <a:pt x="77475" y="137385"/>
                  </a:lnTo>
                  <a:lnTo>
                    <a:pt x="94446" y="99257"/>
                  </a:lnTo>
                  <a:lnTo>
                    <a:pt x="99366" y="96074"/>
                  </a:lnTo>
                  <a:lnTo>
                    <a:pt x="104985" y="97462"/>
                  </a:lnTo>
                  <a:lnTo>
                    <a:pt x="162311" y="149962"/>
                  </a:lnTo>
                  <a:lnTo>
                    <a:pt x="175886" y="163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3585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5792" y="448599"/>
              <a:ext cx="123607" cy="175151"/>
            </a:xfrm>
            <a:custGeom>
              <a:avLst/>
              <a:gdLst/>
              <a:ahLst/>
              <a:cxnLst/>
              <a:rect l="0" t="0" r="0" b="0"/>
              <a:pathLst>
                <a:path w="123607" h="175151">
                  <a:moveTo>
                    <a:pt x="113078" y="14654"/>
                  </a:moveTo>
                  <a:lnTo>
                    <a:pt x="69115" y="0"/>
                  </a:lnTo>
                  <a:lnTo>
                    <a:pt x="60373" y="206"/>
                  </a:lnTo>
                  <a:lnTo>
                    <a:pt x="44420" y="6673"/>
                  </a:lnTo>
                  <a:lnTo>
                    <a:pt x="22285" y="23468"/>
                  </a:lnTo>
                  <a:lnTo>
                    <a:pt x="11114" y="42748"/>
                  </a:lnTo>
                  <a:lnTo>
                    <a:pt x="1368" y="79910"/>
                  </a:lnTo>
                  <a:lnTo>
                    <a:pt x="0" y="93253"/>
                  </a:lnTo>
                  <a:lnTo>
                    <a:pt x="4720" y="114318"/>
                  </a:lnTo>
                  <a:lnTo>
                    <a:pt x="26813" y="152494"/>
                  </a:lnTo>
                  <a:lnTo>
                    <a:pt x="43153" y="166774"/>
                  </a:lnTo>
                  <a:lnTo>
                    <a:pt x="52423" y="172219"/>
                  </a:lnTo>
                  <a:lnTo>
                    <a:pt x="72082" y="175150"/>
                  </a:lnTo>
                  <a:lnTo>
                    <a:pt x="123606" y="172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21512" y="242155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11453" y="48931"/>
                  </a:lnTo>
                  <a:lnTo>
                    <a:pt x="15619" y="77899"/>
                  </a:lnTo>
                  <a:lnTo>
                    <a:pt x="15000" y="125092"/>
                  </a:lnTo>
                  <a:lnTo>
                    <a:pt x="19861" y="184977"/>
                  </a:lnTo>
                  <a:lnTo>
                    <a:pt x="26292" y="238342"/>
                  </a:lnTo>
                  <a:lnTo>
                    <a:pt x="31710" y="300370"/>
                  </a:lnTo>
                  <a:lnTo>
                    <a:pt x="39712" y="357683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26756" y="38955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6" y="0"/>
                  </a:lnTo>
                  <a:lnTo>
                    <a:pt x="95890" y="0"/>
                  </a:lnTo>
                  <a:lnTo>
                    <a:pt x="38352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02035" y="452725"/>
              <a:ext cx="143639" cy="158533"/>
            </a:xfrm>
            <a:custGeom>
              <a:avLst/>
              <a:gdLst/>
              <a:ahLst/>
              <a:cxnLst/>
              <a:rect l="0" t="0" r="0" b="0"/>
              <a:pathLst>
                <a:path w="143639" h="158533">
                  <a:moveTo>
                    <a:pt x="119519" y="10528"/>
                  </a:moveTo>
                  <a:lnTo>
                    <a:pt x="102751" y="4939"/>
                  </a:lnTo>
                  <a:lnTo>
                    <a:pt x="69967" y="7053"/>
                  </a:lnTo>
                  <a:lnTo>
                    <a:pt x="36207" y="20677"/>
                  </a:lnTo>
                  <a:lnTo>
                    <a:pt x="20880" y="36096"/>
                  </a:lnTo>
                  <a:lnTo>
                    <a:pt x="1509" y="74590"/>
                  </a:lnTo>
                  <a:lnTo>
                    <a:pt x="0" y="95152"/>
                  </a:lnTo>
                  <a:lnTo>
                    <a:pt x="4398" y="114820"/>
                  </a:lnTo>
                  <a:lnTo>
                    <a:pt x="26286" y="146509"/>
                  </a:lnTo>
                  <a:lnTo>
                    <a:pt x="32797" y="153825"/>
                  </a:lnTo>
                  <a:lnTo>
                    <a:pt x="41817" y="157532"/>
                  </a:lnTo>
                  <a:lnTo>
                    <a:pt x="64318" y="158532"/>
                  </a:lnTo>
                  <a:lnTo>
                    <a:pt x="97704" y="146928"/>
                  </a:lnTo>
                  <a:lnTo>
                    <a:pt x="124233" y="128672"/>
                  </a:lnTo>
                  <a:lnTo>
                    <a:pt x="141323" y="102856"/>
                  </a:lnTo>
                  <a:lnTo>
                    <a:pt x="143638" y="80029"/>
                  </a:lnTo>
                  <a:lnTo>
                    <a:pt x="139597" y="56625"/>
                  </a:lnTo>
                  <a:lnTo>
                    <a:pt x="124168" y="30296"/>
                  </a:lnTo>
                  <a:lnTo>
                    <a:pt x="105948" y="10016"/>
                  </a:lnTo>
                  <a:lnTo>
                    <a:pt x="879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84725" y="421139"/>
              <a:ext cx="73701" cy="161514"/>
            </a:xfrm>
            <a:custGeom>
              <a:avLst/>
              <a:gdLst/>
              <a:ahLst/>
              <a:cxnLst/>
              <a:rect l="0" t="0" r="0" b="0"/>
              <a:pathLst>
                <a:path w="73701" h="161514">
                  <a:moveTo>
                    <a:pt x="0" y="73700"/>
                  </a:moveTo>
                  <a:lnTo>
                    <a:pt x="27511" y="137128"/>
                  </a:lnTo>
                  <a:lnTo>
                    <a:pt x="36098" y="161513"/>
                  </a:lnTo>
                  <a:lnTo>
                    <a:pt x="17176" y="104193"/>
                  </a:lnTo>
                  <a:lnTo>
                    <a:pt x="6909" y="67787"/>
                  </a:lnTo>
                  <a:lnTo>
                    <a:pt x="6945" y="56890"/>
                  </a:lnTo>
                  <a:lnTo>
                    <a:pt x="13226" y="38543"/>
                  </a:lnTo>
                  <a:lnTo>
                    <a:pt x="26935" y="2570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35051" y="463253"/>
              <a:ext cx="18131" cy="147400"/>
            </a:xfrm>
            <a:custGeom>
              <a:avLst/>
              <a:gdLst/>
              <a:ahLst/>
              <a:cxnLst/>
              <a:rect l="0" t="0" r="0" b="0"/>
              <a:pathLst>
                <a:path w="18131" h="147400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5792" y="114756"/>
                  </a:lnTo>
                  <a:lnTo>
                    <a:pt x="760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11067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84766" y="417576"/>
              <a:ext cx="178986" cy="156858"/>
            </a:xfrm>
            <a:custGeom>
              <a:avLst/>
              <a:gdLst/>
              <a:ahLst/>
              <a:cxnLst/>
              <a:rect l="0" t="0" r="0" b="0"/>
              <a:pathLst>
                <a:path w="178986" h="156858">
                  <a:moveTo>
                    <a:pt x="0" y="35149"/>
                  </a:moveTo>
                  <a:lnTo>
                    <a:pt x="55045" y="17191"/>
                  </a:lnTo>
                  <a:lnTo>
                    <a:pt x="114513" y="0"/>
                  </a:lnTo>
                  <a:lnTo>
                    <a:pt x="120796" y="2358"/>
                  </a:lnTo>
                  <a:lnTo>
                    <a:pt x="123814" y="8609"/>
                  </a:lnTo>
                  <a:lnTo>
                    <a:pt x="124657" y="17455"/>
                  </a:lnTo>
                  <a:lnTo>
                    <a:pt x="119354" y="33524"/>
                  </a:lnTo>
                  <a:lnTo>
                    <a:pt x="85866" y="93252"/>
                  </a:lnTo>
                  <a:lnTo>
                    <a:pt x="54525" y="145853"/>
                  </a:lnTo>
                  <a:lnTo>
                    <a:pt x="55067" y="151065"/>
                  </a:lnTo>
                  <a:lnTo>
                    <a:pt x="60108" y="154541"/>
                  </a:lnTo>
                  <a:lnTo>
                    <a:pt x="68148" y="156857"/>
                  </a:lnTo>
                  <a:lnTo>
                    <a:pt x="96232" y="154529"/>
                  </a:lnTo>
                  <a:lnTo>
                    <a:pt x="152807" y="143099"/>
                  </a:lnTo>
                  <a:lnTo>
                    <a:pt x="178985" y="140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03399" y="403232"/>
              <a:ext cx="223565" cy="165307"/>
            </a:xfrm>
            <a:custGeom>
              <a:avLst/>
              <a:gdLst/>
              <a:ahLst/>
              <a:cxnLst/>
              <a:rect l="0" t="0" r="0" b="0"/>
              <a:pathLst>
                <a:path w="223565" h="165307">
                  <a:moveTo>
                    <a:pt x="139336" y="70550"/>
                  </a:moveTo>
                  <a:lnTo>
                    <a:pt x="124682" y="26587"/>
                  </a:lnTo>
                  <a:lnTo>
                    <a:pt x="111766" y="12796"/>
                  </a:lnTo>
                  <a:lnTo>
                    <a:pt x="103409" y="7481"/>
                  </a:lnTo>
                  <a:lnTo>
                    <a:pt x="69290" y="0"/>
                  </a:lnTo>
                  <a:lnTo>
                    <a:pt x="46203" y="7609"/>
                  </a:lnTo>
                  <a:lnTo>
                    <a:pt x="26584" y="22689"/>
                  </a:lnTo>
                  <a:lnTo>
                    <a:pt x="13965" y="41090"/>
                  </a:lnTo>
                  <a:lnTo>
                    <a:pt x="284" y="76769"/>
                  </a:lnTo>
                  <a:lnTo>
                    <a:pt x="0" y="116976"/>
                  </a:lnTo>
                  <a:lnTo>
                    <a:pt x="7609" y="138367"/>
                  </a:lnTo>
                  <a:lnTo>
                    <a:pt x="12914" y="147347"/>
                  </a:lnTo>
                  <a:lnTo>
                    <a:pt x="21129" y="152164"/>
                  </a:lnTo>
                  <a:lnTo>
                    <a:pt x="42736" y="154396"/>
                  </a:lnTo>
                  <a:lnTo>
                    <a:pt x="61698" y="148369"/>
                  </a:lnTo>
                  <a:lnTo>
                    <a:pt x="70030" y="143486"/>
                  </a:lnTo>
                  <a:lnTo>
                    <a:pt x="82407" y="125583"/>
                  </a:lnTo>
                  <a:lnTo>
                    <a:pt x="99885" y="81551"/>
                  </a:lnTo>
                  <a:lnTo>
                    <a:pt x="102507" y="79054"/>
                  </a:lnTo>
                  <a:lnTo>
                    <a:pt x="104255" y="82068"/>
                  </a:lnTo>
                  <a:lnTo>
                    <a:pt x="105420" y="88757"/>
                  </a:lnTo>
                  <a:lnTo>
                    <a:pt x="136855" y="135859"/>
                  </a:lnTo>
                  <a:lnTo>
                    <a:pt x="153441" y="149489"/>
                  </a:lnTo>
                  <a:lnTo>
                    <a:pt x="173681" y="158276"/>
                  </a:lnTo>
                  <a:lnTo>
                    <a:pt x="223564" y="165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50866" y="210569"/>
              <a:ext cx="18212" cy="379027"/>
            </a:xfrm>
            <a:custGeom>
              <a:avLst/>
              <a:gdLst/>
              <a:ahLst/>
              <a:cxnLst/>
              <a:rect l="0" t="0" r="0" b="0"/>
              <a:pathLst>
                <a:path w="18212" h="379027">
                  <a:moveTo>
                    <a:pt x="18211" y="0"/>
                  </a:moveTo>
                  <a:lnTo>
                    <a:pt x="6759" y="48931"/>
                  </a:lnTo>
                  <a:lnTo>
                    <a:pt x="0" y="96777"/>
                  </a:lnTo>
                  <a:lnTo>
                    <a:pt x="1117" y="147998"/>
                  </a:lnTo>
                  <a:lnTo>
                    <a:pt x="8857" y="200219"/>
                  </a:lnTo>
                  <a:lnTo>
                    <a:pt x="15440" y="252737"/>
                  </a:lnTo>
                  <a:lnTo>
                    <a:pt x="17390" y="302223"/>
                  </a:lnTo>
                  <a:lnTo>
                    <a:pt x="17968" y="343402"/>
                  </a:lnTo>
                  <a:lnTo>
                    <a:pt x="1821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69077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00621" y="34744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5589"/>
                  </a:lnTo>
                  <a:lnTo>
                    <a:pt x="141063" y="10723"/>
                  </a:lnTo>
                  <a:lnTo>
                    <a:pt x="79191" y="19465"/>
                  </a:lnTo>
                  <a:lnTo>
                    <a:pt x="19686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63834" y="43166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4268" y="62280"/>
                  </a:lnTo>
                  <a:lnTo>
                    <a:pt x="843" y="10697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74362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50907" y="400082"/>
              <a:ext cx="116916" cy="158426"/>
            </a:xfrm>
            <a:custGeom>
              <a:avLst/>
              <a:gdLst/>
              <a:ahLst/>
              <a:cxnLst/>
              <a:rect l="0" t="0" r="0" b="0"/>
              <a:pathLst>
                <a:path w="116916" h="158426">
                  <a:moveTo>
                    <a:pt x="70854" y="21057"/>
                  </a:moveTo>
                  <a:lnTo>
                    <a:pt x="39572" y="30633"/>
                  </a:lnTo>
                  <a:lnTo>
                    <a:pt x="23416" y="41301"/>
                  </a:lnTo>
                  <a:lnTo>
                    <a:pt x="11556" y="56961"/>
                  </a:lnTo>
                  <a:lnTo>
                    <a:pt x="3555" y="76789"/>
                  </a:lnTo>
                  <a:lnTo>
                    <a:pt x="0" y="101199"/>
                  </a:lnTo>
                  <a:lnTo>
                    <a:pt x="4658" y="124526"/>
                  </a:lnTo>
                  <a:lnTo>
                    <a:pt x="9176" y="135660"/>
                  </a:lnTo>
                  <a:lnTo>
                    <a:pt x="23555" y="151151"/>
                  </a:lnTo>
                  <a:lnTo>
                    <a:pt x="32302" y="156919"/>
                  </a:lnTo>
                  <a:lnTo>
                    <a:pt x="41643" y="158425"/>
                  </a:lnTo>
                  <a:lnTo>
                    <a:pt x="61381" y="153860"/>
                  </a:lnTo>
                  <a:lnTo>
                    <a:pt x="86635" y="138135"/>
                  </a:lnTo>
                  <a:lnTo>
                    <a:pt x="98535" y="122225"/>
                  </a:lnTo>
                  <a:lnTo>
                    <a:pt x="115706" y="83415"/>
                  </a:lnTo>
                  <a:lnTo>
                    <a:pt x="116915" y="62810"/>
                  </a:lnTo>
                  <a:lnTo>
                    <a:pt x="112383" y="43124"/>
                  </a:lnTo>
                  <a:lnTo>
                    <a:pt x="102569" y="26575"/>
                  </a:lnTo>
                  <a:lnTo>
                    <a:pt x="87290" y="14541"/>
                  </a:lnTo>
                  <a:lnTo>
                    <a:pt x="603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11898" y="344402"/>
              <a:ext cx="189231" cy="255723"/>
            </a:xfrm>
            <a:custGeom>
              <a:avLst/>
              <a:gdLst/>
              <a:ahLst/>
              <a:cxnLst/>
              <a:rect l="0" t="0" r="0" b="0"/>
              <a:pathLst>
                <a:path w="189231" h="255723">
                  <a:moveTo>
                    <a:pt x="4620" y="76737"/>
                  </a:moveTo>
                  <a:lnTo>
                    <a:pt x="7739" y="119429"/>
                  </a:lnTo>
                  <a:lnTo>
                    <a:pt x="13685" y="166669"/>
                  </a:lnTo>
                  <a:lnTo>
                    <a:pt x="13003" y="171787"/>
                  </a:lnTo>
                  <a:lnTo>
                    <a:pt x="11378" y="171689"/>
                  </a:lnTo>
                  <a:lnTo>
                    <a:pt x="366" y="146316"/>
                  </a:lnTo>
                  <a:lnTo>
                    <a:pt x="0" y="127548"/>
                  </a:lnTo>
                  <a:lnTo>
                    <a:pt x="12417" y="69261"/>
                  </a:lnTo>
                  <a:lnTo>
                    <a:pt x="23567" y="36697"/>
                  </a:lnTo>
                  <a:lnTo>
                    <a:pt x="34878" y="19558"/>
                  </a:lnTo>
                  <a:lnTo>
                    <a:pt x="50823" y="7260"/>
                  </a:lnTo>
                  <a:lnTo>
                    <a:pt x="59989" y="2343"/>
                  </a:lnTo>
                  <a:lnTo>
                    <a:pt x="79531" y="0"/>
                  </a:lnTo>
                  <a:lnTo>
                    <a:pt x="98745" y="4027"/>
                  </a:lnTo>
                  <a:lnTo>
                    <a:pt x="115084" y="13616"/>
                  </a:lnTo>
                  <a:lnTo>
                    <a:pt x="127024" y="28796"/>
                  </a:lnTo>
                  <a:lnTo>
                    <a:pt x="155227" y="84592"/>
                  </a:lnTo>
                  <a:lnTo>
                    <a:pt x="176083" y="139556"/>
                  </a:lnTo>
                  <a:lnTo>
                    <a:pt x="185733" y="200838"/>
                  </a:lnTo>
                  <a:lnTo>
                    <a:pt x="189230" y="221970"/>
                  </a:lnTo>
                  <a:lnTo>
                    <a:pt x="183604" y="255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1709" y="673826"/>
              <a:ext cx="3053266" cy="42112"/>
            </a:xfrm>
            <a:custGeom>
              <a:avLst/>
              <a:gdLst/>
              <a:ahLst/>
              <a:cxnLst/>
              <a:rect l="0" t="0" r="0" b="0"/>
              <a:pathLst>
                <a:path w="3053266" h="42112">
                  <a:moveTo>
                    <a:pt x="3053265" y="31583"/>
                  </a:moveTo>
                  <a:lnTo>
                    <a:pt x="2991172" y="25994"/>
                  </a:lnTo>
                  <a:lnTo>
                    <a:pt x="2939787" y="22030"/>
                  </a:lnTo>
                  <a:lnTo>
                    <a:pt x="2881457" y="21247"/>
                  </a:lnTo>
                  <a:lnTo>
                    <a:pt x="2831173" y="17992"/>
                  </a:lnTo>
                  <a:lnTo>
                    <a:pt x="2776110" y="12738"/>
                  </a:lnTo>
                  <a:lnTo>
                    <a:pt x="2721580" y="11181"/>
                  </a:lnTo>
                  <a:lnTo>
                    <a:pt x="2672668" y="10720"/>
                  </a:lnTo>
                  <a:lnTo>
                    <a:pt x="2621131" y="10583"/>
                  </a:lnTo>
                  <a:lnTo>
                    <a:pt x="2568816" y="10543"/>
                  </a:lnTo>
                  <a:lnTo>
                    <a:pt x="2509915" y="4940"/>
                  </a:lnTo>
                  <a:lnTo>
                    <a:pt x="2447674" y="974"/>
                  </a:lnTo>
                  <a:lnTo>
                    <a:pt x="2395239" y="287"/>
                  </a:lnTo>
                  <a:lnTo>
                    <a:pt x="2336938" y="83"/>
                  </a:lnTo>
                  <a:lnTo>
                    <a:pt x="2280930" y="23"/>
                  </a:lnTo>
                  <a:lnTo>
                    <a:pt x="2221571" y="5"/>
                  </a:lnTo>
                  <a:lnTo>
                    <a:pt x="2166418" y="1169"/>
                  </a:lnTo>
                  <a:lnTo>
                    <a:pt x="2111862" y="7234"/>
                  </a:lnTo>
                  <a:lnTo>
                    <a:pt x="2051764" y="9550"/>
                  </a:lnTo>
                  <a:lnTo>
                    <a:pt x="1989503" y="10237"/>
                  </a:lnTo>
                  <a:lnTo>
                    <a:pt x="1927772" y="9270"/>
                  </a:lnTo>
                  <a:lnTo>
                    <a:pt x="1870746" y="3265"/>
                  </a:lnTo>
                  <a:lnTo>
                    <a:pt x="1809916" y="965"/>
                  </a:lnTo>
                  <a:lnTo>
                    <a:pt x="1749779" y="284"/>
                  </a:lnTo>
                  <a:lnTo>
                    <a:pt x="1698945" y="82"/>
                  </a:lnTo>
                  <a:lnTo>
                    <a:pt x="1640469" y="23"/>
                  </a:lnTo>
                  <a:lnTo>
                    <a:pt x="1578689" y="5"/>
                  </a:lnTo>
                  <a:lnTo>
                    <a:pt x="1515931" y="0"/>
                  </a:lnTo>
                  <a:lnTo>
                    <a:pt x="1455221" y="1168"/>
                  </a:lnTo>
                  <a:lnTo>
                    <a:pt x="1404218" y="7233"/>
                  </a:lnTo>
                  <a:lnTo>
                    <a:pt x="1348032" y="9550"/>
                  </a:lnTo>
                  <a:lnTo>
                    <a:pt x="1298369" y="10237"/>
                  </a:lnTo>
                  <a:lnTo>
                    <a:pt x="1240240" y="10440"/>
                  </a:lnTo>
                  <a:lnTo>
                    <a:pt x="1177393" y="10500"/>
                  </a:lnTo>
                  <a:lnTo>
                    <a:pt x="1131209" y="10515"/>
                  </a:lnTo>
                  <a:lnTo>
                    <a:pt x="1086507" y="10521"/>
                  </a:lnTo>
                  <a:lnTo>
                    <a:pt x="1043242" y="10524"/>
                  </a:lnTo>
                  <a:lnTo>
                    <a:pt x="981763" y="10525"/>
                  </a:lnTo>
                  <a:lnTo>
                    <a:pt x="930532" y="10526"/>
                  </a:lnTo>
                  <a:lnTo>
                    <a:pt x="871938" y="10526"/>
                  </a:lnTo>
                  <a:lnTo>
                    <a:pt x="810124" y="10526"/>
                  </a:lnTo>
                  <a:lnTo>
                    <a:pt x="747354" y="10526"/>
                  </a:lnTo>
                  <a:lnTo>
                    <a:pt x="684303" y="10526"/>
                  </a:lnTo>
                  <a:lnTo>
                    <a:pt x="621167" y="10526"/>
                  </a:lnTo>
                  <a:lnTo>
                    <a:pt x="558006" y="10526"/>
                  </a:lnTo>
                  <a:lnTo>
                    <a:pt x="496008" y="10526"/>
                  </a:lnTo>
                  <a:lnTo>
                    <a:pt x="440074" y="10526"/>
                  </a:lnTo>
                  <a:lnTo>
                    <a:pt x="388796" y="11696"/>
                  </a:lnTo>
                  <a:lnTo>
                    <a:pt x="335723" y="18859"/>
                  </a:lnTo>
                  <a:lnTo>
                    <a:pt x="280525" y="20621"/>
                  </a:lnTo>
                  <a:lnTo>
                    <a:pt x="218496" y="22139"/>
                  </a:lnTo>
                  <a:lnTo>
                    <a:pt x="163783" y="29371"/>
                  </a:lnTo>
                  <a:lnTo>
                    <a:pt x="114429" y="34047"/>
                  </a:lnTo>
                  <a:lnTo>
                    <a:pt x="50940" y="40518"/>
                  </a:lnTo>
                  <a:lnTo>
                    <a:pt x="0" y="42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21886" y="38955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6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334722" y="84227"/>
            <a:ext cx="4888243" cy="610654"/>
            <a:chOff x="4334722" y="84227"/>
            <a:chExt cx="4888243" cy="610654"/>
          </a:xfrm>
        </p:grpSpPr>
        <p:sp>
          <p:nvSpPr>
            <p:cNvPr id="31" name="Freeform 30"/>
            <p:cNvSpPr/>
            <p:nvPr/>
          </p:nvSpPr>
          <p:spPr>
            <a:xfrm>
              <a:off x="4334722" y="200041"/>
              <a:ext cx="360218" cy="342138"/>
            </a:xfrm>
            <a:custGeom>
              <a:avLst/>
              <a:gdLst/>
              <a:ahLst/>
              <a:cxnLst/>
              <a:rect l="0" t="0" r="0" b="0"/>
              <a:pathLst>
                <a:path w="360218" h="342138">
                  <a:moveTo>
                    <a:pt x="13547" y="0"/>
                  </a:moveTo>
                  <a:lnTo>
                    <a:pt x="2369" y="22357"/>
                  </a:lnTo>
                  <a:lnTo>
                    <a:pt x="0" y="42692"/>
                  </a:lnTo>
                  <a:lnTo>
                    <a:pt x="2422" y="95520"/>
                  </a:lnTo>
                  <a:lnTo>
                    <a:pt x="11306" y="155045"/>
                  </a:lnTo>
                  <a:lnTo>
                    <a:pt x="24326" y="215676"/>
                  </a:lnTo>
                  <a:lnTo>
                    <a:pt x="38163" y="267731"/>
                  </a:lnTo>
                  <a:lnTo>
                    <a:pt x="67120" y="325592"/>
                  </a:lnTo>
                  <a:lnTo>
                    <a:pt x="73829" y="336384"/>
                  </a:lnTo>
                  <a:lnTo>
                    <a:pt x="80641" y="341239"/>
                  </a:lnTo>
                  <a:lnTo>
                    <a:pt x="87522" y="342137"/>
                  </a:lnTo>
                  <a:lnTo>
                    <a:pt x="101407" y="336894"/>
                  </a:lnTo>
                  <a:lnTo>
                    <a:pt x="122378" y="319619"/>
                  </a:lnTo>
                  <a:lnTo>
                    <a:pt x="163289" y="262619"/>
                  </a:lnTo>
                  <a:lnTo>
                    <a:pt x="172906" y="241891"/>
                  </a:lnTo>
                  <a:lnTo>
                    <a:pt x="178278" y="238470"/>
                  </a:lnTo>
                  <a:lnTo>
                    <a:pt x="184199" y="239698"/>
                  </a:lnTo>
                  <a:lnTo>
                    <a:pt x="190486" y="244027"/>
                  </a:lnTo>
                  <a:lnTo>
                    <a:pt x="200591" y="258195"/>
                  </a:lnTo>
                  <a:lnTo>
                    <a:pt x="229858" y="312118"/>
                  </a:lnTo>
                  <a:lnTo>
                    <a:pt x="247725" y="330182"/>
                  </a:lnTo>
                  <a:lnTo>
                    <a:pt x="257403" y="334765"/>
                  </a:lnTo>
                  <a:lnTo>
                    <a:pt x="277515" y="336738"/>
                  </a:lnTo>
                  <a:lnTo>
                    <a:pt x="298152" y="327476"/>
                  </a:lnTo>
                  <a:lnTo>
                    <a:pt x="316683" y="311661"/>
                  </a:lnTo>
                  <a:lnTo>
                    <a:pt x="347816" y="257071"/>
                  </a:lnTo>
                  <a:lnTo>
                    <a:pt x="357085" y="216809"/>
                  </a:lnTo>
                  <a:lnTo>
                    <a:pt x="360217" y="160113"/>
                  </a:lnTo>
                  <a:lnTo>
                    <a:pt x="357715" y="106280"/>
                  </a:lnTo>
                  <a:lnTo>
                    <a:pt x="350459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27295" y="357968"/>
              <a:ext cx="63172" cy="156998"/>
            </a:xfrm>
            <a:custGeom>
              <a:avLst/>
              <a:gdLst/>
              <a:ahLst/>
              <a:cxnLst/>
              <a:rect l="0" t="0" r="0" b="0"/>
              <a:pathLst>
                <a:path w="63172" h="156998">
                  <a:moveTo>
                    <a:pt x="0" y="31586"/>
                  </a:moveTo>
                  <a:lnTo>
                    <a:pt x="3120" y="74278"/>
                  </a:lnTo>
                  <a:lnTo>
                    <a:pt x="16789" y="127588"/>
                  </a:lnTo>
                  <a:lnTo>
                    <a:pt x="19792" y="156997"/>
                  </a:lnTo>
                  <a:lnTo>
                    <a:pt x="20495" y="148936"/>
                  </a:lnTo>
                  <a:lnTo>
                    <a:pt x="6354" y="93967"/>
                  </a:lnTo>
                  <a:lnTo>
                    <a:pt x="1883" y="51759"/>
                  </a:lnTo>
                  <a:lnTo>
                    <a:pt x="7076" y="28464"/>
                  </a:lnTo>
                  <a:lnTo>
                    <a:pt x="11736" y="18976"/>
                  </a:lnTo>
                  <a:lnTo>
                    <a:pt x="19523" y="1265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74694" y="400082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4463" y="32452"/>
                  </a:lnTo>
                  <a:lnTo>
                    <a:pt x="9499" y="8993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64165" y="2737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16504" y="263212"/>
              <a:ext cx="37176" cy="284270"/>
            </a:xfrm>
            <a:custGeom>
              <a:avLst/>
              <a:gdLst/>
              <a:ahLst/>
              <a:cxnLst/>
              <a:rect l="0" t="0" r="0" b="0"/>
              <a:pathLst>
                <a:path w="37176" h="284270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0873" y="134756"/>
                  </a:lnTo>
                  <a:lnTo>
                    <a:pt x="22317" y="195421"/>
                  </a:lnTo>
                  <a:lnTo>
                    <a:pt x="28910" y="249345"/>
                  </a:lnTo>
                  <a:lnTo>
                    <a:pt x="3717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16808" y="34744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5368" y="0"/>
                  </a:lnTo>
                  <a:lnTo>
                    <a:pt x="80422" y="5589"/>
                  </a:lnTo>
                  <a:lnTo>
                    <a:pt x="2195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27378" y="40008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2042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127378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27074" y="358000"/>
              <a:ext cx="152989" cy="168425"/>
            </a:xfrm>
            <a:custGeom>
              <a:avLst/>
              <a:gdLst/>
              <a:ahLst/>
              <a:cxnLst/>
              <a:rect l="0" t="0" r="0" b="0"/>
              <a:pathLst>
                <a:path w="152989" h="168425">
                  <a:moveTo>
                    <a:pt x="5589" y="52611"/>
                  </a:moveTo>
                  <a:lnTo>
                    <a:pt x="0" y="69379"/>
                  </a:lnTo>
                  <a:lnTo>
                    <a:pt x="375" y="86969"/>
                  </a:lnTo>
                  <a:lnTo>
                    <a:pt x="12138" y="138374"/>
                  </a:lnTo>
                  <a:lnTo>
                    <a:pt x="14938" y="166410"/>
                  </a:lnTo>
                  <a:lnTo>
                    <a:pt x="15962" y="113942"/>
                  </a:lnTo>
                  <a:lnTo>
                    <a:pt x="10021" y="57620"/>
                  </a:lnTo>
                  <a:lnTo>
                    <a:pt x="12628" y="33780"/>
                  </a:lnTo>
                  <a:lnTo>
                    <a:pt x="20806" y="14606"/>
                  </a:lnTo>
                  <a:lnTo>
                    <a:pt x="26262" y="6217"/>
                  </a:lnTo>
                  <a:lnTo>
                    <a:pt x="33409" y="1795"/>
                  </a:lnTo>
                  <a:lnTo>
                    <a:pt x="50709" y="0"/>
                  </a:lnTo>
                  <a:lnTo>
                    <a:pt x="80179" y="11156"/>
                  </a:lnTo>
                  <a:lnTo>
                    <a:pt x="105548" y="34869"/>
                  </a:lnTo>
                  <a:lnTo>
                    <a:pt x="130767" y="84633"/>
                  </a:lnTo>
                  <a:lnTo>
                    <a:pt x="149766" y="144286"/>
                  </a:lnTo>
                  <a:lnTo>
                    <a:pt x="152988" y="168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37948" y="378828"/>
              <a:ext cx="229539" cy="316053"/>
            </a:xfrm>
            <a:custGeom>
              <a:avLst/>
              <a:gdLst/>
              <a:ahLst/>
              <a:cxnLst/>
              <a:rect l="0" t="0" r="0" b="0"/>
              <a:pathLst>
                <a:path w="229539" h="316053">
                  <a:moveTo>
                    <a:pt x="200041" y="84425"/>
                  </a:moveTo>
                  <a:lnTo>
                    <a:pt x="196922" y="41734"/>
                  </a:lnTo>
                  <a:lnTo>
                    <a:pt x="190466" y="22167"/>
                  </a:lnTo>
                  <a:lnTo>
                    <a:pt x="179798" y="5672"/>
                  </a:lnTo>
                  <a:lnTo>
                    <a:pt x="171338" y="1508"/>
                  </a:lnTo>
                  <a:lnTo>
                    <a:pt x="149460" y="0"/>
                  </a:lnTo>
                  <a:lnTo>
                    <a:pt x="116424" y="5728"/>
                  </a:lnTo>
                  <a:lnTo>
                    <a:pt x="98147" y="17863"/>
                  </a:lnTo>
                  <a:lnTo>
                    <a:pt x="67350" y="54250"/>
                  </a:lnTo>
                  <a:lnTo>
                    <a:pt x="63618" y="64308"/>
                  </a:lnTo>
                  <a:lnTo>
                    <a:pt x="62589" y="84843"/>
                  </a:lnTo>
                  <a:lnTo>
                    <a:pt x="74177" y="116135"/>
                  </a:lnTo>
                  <a:lnTo>
                    <a:pt x="89120" y="130884"/>
                  </a:lnTo>
                  <a:lnTo>
                    <a:pt x="98018" y="136455"/>
                  </a:lnTo>
                  <a:lnTo>
                    <a:pt x="117263" y="139525"/>
                  </a:lnTo>
                  <a:lnTo>
                    <a:pt x="137515" y="135820"/>
                  </a:lnTo>
                  <a:lnTo>
                    <a:pt x="158214" y="126375"/>
                  </a:lnTo>
                  <a:lnTo>
                    <a:pt x="172873" y="108139"/>
                  </a:lnTo>
                  <a:lnTo>
                    <a:pt x="178419" y="96725"/>
                  </a:lnTo>
                  <a:lnTo>
                    <a:pt x="183287" y="93795"/>
                  </a:lnTo>
                  <a:lnTo>
                    <a:pt x="187702" y="96521"/>
                  </a:lnTo>
                  <a:lnTo>
                    <a:pt x="195727" y="112028"/>
                  </a:lnTo>
                  <a:lnTo>
                    <a:pt x="213973" y="167898"/>
                  </a:lnTo>
                  <a:lnTo>
                    <a:pt x="228494" y="224316"/>
                  </a:lnTo>
                  <a:lnTo>
                    <a:pt x="229538" y="237347"/>
                  </a:lnTo>
                  <a:lnTo>
                    <a:pt x="224459" y="258066"/>
                  </a:lnTo>
                  <a:lnTo>
                    <a:pt x="213233" y="275073"/>
                  </a:lnTo>
                  <a:lnTo>
                    <a:pt x="196546" y="290430"/>
                  </a:lnTo>
                  <a:lnTo>
                    <a:pt x="174312" y="298816"/>
                  </a:lnTo>
                  <a:lnTo>
                    <a:pt x="116320" y="304199"/>
                  </a:lnTo>
                  <a:lnTo>
                    <a:pt x="58115" y="306432"/>
                  </a:lnTo>
                  <a:lnTo>
                    <a:pt x="0" y="316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82960" y="317702"/>
              <a:ext cx="176170" cy="197308"/>
            </a:xfrm>
            <a:custGeom>
              <a:avLst/>
              <a:gdLst/>
              <a:ahLst/>
              <a:cxnLst/>
              <a:rect l="0" t="0" r="0" b="0"/>
              <a:pathLst>
                <a:path w="176170" h="197308">
                  <a:moveTo>
                    <a:pt x="102470" y="113966"/>
                  </a:moveTo>
                  <a:lnTo>
                    <a:pt x="102470" y="55349"/>
                  </a:lnTo>
                  <a:lnTo>
                    <a:pt x="96231" y="34882"/>
                  </a:lnTo>
                  <a:lnTo>
                    <a:pt x="73161" y="2678"/>
                  </a:lnTo>
                  <a:lnTo>
                    <a:pt x="65383" y="0"/>
                  </a:lnTo>
                  <a:lnTo>
                    <a:pt x="47382" y="3263"/>
                  </a:lnTo>
                  <a:lnTo>
                    <a:pt x="30804" y="15632"/>
                  </a:lnTo>
                  <a:lnTo>
                    <a:pt x="16806" y="32827"/>
                  </a:lnTo>
                  <a:lnTo>
                    <a:pt x="6685" y="52168"/>
                  </a:lnTo>
                  <a:lnTo>
                    <a:pt x="0" y="93966"/>
                  </a:lnTo>
                  <a:lnTo>
                    <a:pt x="6146" y="150916"/>
                  </a:lnTo>
                  <a:lnTo>
                    <a:pt x="12086" y="174842"/>
                  </a:lnTo>
                  <a:lnTo>
                    <a:pt x="17648" y="183796"/>
                  </a:lnTo>
                  <a:lnTo>
                    <a:pt x="33186" y="196864"/>
                  </a:lnTo>
                  <a:lnTo>
                    <a:pt x="41072" y="197307"/>
                  </a:lnTo>
                  <a:lnTo>
                    <a:pt x="48670" y="194093"/>
                  </a:lnTo>
                  <a:lnTo>
                    <a:pt x="77675" y="169308"/>
                  </a:lnTo>
                  <a:lnTo>
                    <a:pt x="85601" y="149481"/>
                  </a:lnTo>
                  <a:lnTo>
                    <a:pt x="96278" y="104214"/>
                  </a:lnTo>
                  <a:lnTo>
                    <a:pt x="98342" y="101615"/>
                  </a:lnTo>
                  <a:lnTo>
                    <a:pt x="99718" y="104562"/>
                  </a:lnTo>
                  <a:lnTo>
                    <a:pt x="100635" y="111206"/>
                  </a:lnTo>
                  <a:lnTo>
                    <a:pt x="107894" y="124828"/>
                  </a:lnTo>
                  <a:lnTo>
                    <a:pt x="131617" y="158225"/>
                  </a:lnTo>
                  <a:lnTo>
                    <a:pt x="139449" y="164529"/>
                  </a:lnTo>
                  <a:lnTo>
                    <a:pt x="176169" y="177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00233" y="319649"/>
              <a:ext cx="143167" cy="175191"/>
            </a:xfrm>
            <a:custGeom>
              <a:avLst/>
              <a:gdLst/>
              <a:ahLst/>
              <a:cxnLst/>
              <a:rect l="0" t="0" r="0" b="0"/>
              <a:pathLst>
                <a:path w="143167" h="175191">
                  <a:moveTo>
                    <a:pt x="143166" y="38319"/>
                  </a:moveTo>
                  <a:lnTo>
                    <a:pt x="113857" y="9011"/>
                  </a:lnTo>
                  <a:lnTo>
                    <a:pt x="94264" y="1897"/>
                  </a:lnTo>
                  <a:lnTo>
                    <a:pt x="82489" y="0"/>
                  </a:lnTo>
                  <a:lnTo>
                    <a:pt x="63165" y="4131"/>
                  </a:lnTo>
                  <a:lnTo>
                    <a:pt x="46779" y="14936"/>
                  </a:lnTo>
                  <a:lnTo>
                    <a:pt x="17195" y="53588"/>
                  </a:lnTo>
                  <a:lnTo>
                    <a:pt x="5291" y="79030"/>
                  </a:lnTo>
                  <a:lnTo>
                    <a:pt x="0" y="105936"/>
                  </a:lnTo>
                  <a:lnTo>
                    <a:pt x="3887" y="130372"/>
                  </a:lnTo>
                  <a:lnTo>
                    <a:pt x="8199" y="141802"/>
                  </a:lnTo>
                  <a:lnTo>
                    <a:pt x="22349" y="157621"/>
                  </a:lnTo>
                  <a:lnTo>
                    <a:pt x="31036" y="163478"/>
                  </a:lnTo>
                  <a:lnTo>
                    <a:pt x="71208" y="171720"/>
                  </a:lnTo>
                  <a:lnTo>
                    <a:pt x="122109" y="175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96846" y="357968"/>
              <a:ext cx="118083" cy="163142"/>
            </a:xfrm>
            <a:custGeom>
              <a:avLst/>
              <a:gdLst/>
              <a:ahLst/>
              <a:cxnLst/>
              <a:rect l="0" t="0" r="0" b="0"/>
              <a:pathLst>
                <a:path w="118083" h="163142">
                  <a:moveTo>
                    <a:pt x="62366" y="0"/>
                  </a:moveTo>
                  <a:lnTo>
                    <a:pt x="38320" y="9576"/>
                  </a:lnTo>
                  <a:lnTo>
                    <a:pt x="23993" y="20244"/>
                  </a:lnTo>
                  <a:lnTo>
                    <a:pt x="8362" y="44993"/>
                  </a:lnTo>
                  <a:lnTo>
                    <a:pt x="1006" y="93203"/>
                  </a:lnTo>
                  <a:lnTo>
                    <a:pt x="0" y="120192"/>
                  </a:lnTo>
                  <a:lnTo>
                    <a:pt x="5792" y="141547"/>
                  </a:lnTo>
                  <a:lnTo>
                    <a:pt x="10612" y="150516"/>
                  </a:lnTo>
                  <a:lnTo>
                    <a:pt x="18504" y="156496"/>
                  </a:lnTo>
                  <a:lnTo>
                    <a:pt x="39753" y="163141"/>
                  </a:lnTo>
                  <a:lnTo>
                    <a:pt x="61675" y="159855"/>
                  </a:lnTo>
                  <a:lnTo>
                    <a:pt x="81946" y="149426"/>
                  </a:lnTo>
                  <a:lnTo>
                    <a:pt x="98754" y="133092"/>
                  </a:lnTo>
                  <a:lnTo>
                    <a:pt x="115782" y="98577"/>
                  </a:lnTo>
                  <a:lnTo>
                    <a:pt x="118082" y="75397"/>
                  </a:lnTo>
                  <a:lnTo>
                    <a:pt x="114035" y="54567"/>
                  </a:lnTo>
                  <a:lnTo>
                    <a:pt x="104437" y="37510"/>
                  </a:lnTo>
                  <a:lnTo>
                    <a:pt x="89253" y="25250"/>
                  </a:lnTo>
                  <a:lnTo>
                    <a:pt x="6236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32911" y="345054"/>
              <a:ext cx="252685" cy="149786"/>
            </a:xfrm>
            <a:custGeom>
              <a:avLst/>
              <a:gdLst/>
              <a:ahLst/>
              <a:cxnLst/>
              <a:rect l="0" t="0" r="0" b="0"/>
              <a:pathLst>
                <a:path w="252685" h="149786">
                  <a:moveTo>
                    <a:pt x="0" y="23443"/>
                  </a:moveTo>
                  <a:lnTo>
                    <a:pt x="27512" y="77318"/>
                  </a:lnTo>
                  <a:lnTo>
                    <a:pt x="46745" y="132346"/>
                  </a:lnTo>
                  <a:lnTo>
                    <a:pt x="44006" y="119271"/>
                  </a:lnTo>
                  <a:lnTo>
                    <a:pt x="45608" y="73524"/>
                  </a:lnTo>
                  <a:lnTo>
                    <a:pt x="56843" y="25017"/>
                  </a:lnTo>
                  <a:lnTo>
                    <a:pt x="61292" y="19813"/>
                  </a:lnTo>
                  <a:lnTo>
                    <a:pt x="66598" y="18683"/>
                  </a:lnTo>
                  <a:lnTo>
                    <a:pt x="72475" y="20270"/>
                  </a:lnTo>
                  <a:lnTo>
                    <a:pt x="77562" y="24837"/>
                  </a:lnTo>
                  <a:lnTo>
                    <a:pt x="113434" y="78978"/>
                  </a:lnTo>
                  <a:lnTo>
                    <a:pt x="117737" y="88543"/>
                  </a:lnTo>
                  <a:lnTo>
                    <a:pt x="121775" y="91409"/>
                  </a:lnTo>
                  <a:lnTo>
                    <a:pt x="125637" y="89811"/>
                  </a:lnTo>
                  <a:lnTo>
                    <a:pt x="129382" y="85236"/>
                  </a:lnTo>
                  <a:lnTo>
                    <a:pt x="130423" y="67674"/>
                  </a:lnTo>
                  <a:lnTo>
                    <a:pt x="129062" y="56440"/>
                  </a:lnTo>
                  <a:lnTo>
                    <a:pt x="133791" y="34599"/>
                  </a:lnTo>
                  <a:lnTo>
                    <a:pt x="138327" y="23861"/>
                  </a:lnTo>
                  <a:lnTo>
                    <a:pt x="152726" y="8811"/>
                  </a:lnTo>
                  <a:lnTo>
                    <a:pt x="161479" y="3160"/>
                  </a:lnTo>
                  <a:lnTo>
                    <a:pt x="180563" y="0"/>
                  </a:lnTo>
                  <a:lnTo>
                    <a:pt x="190566" y="795"/>
                  </a:lnTo>
                  <a:lnTo>
                    <a:pt x="199574" y="6005"/>
                  </a:lnTo>
                  <a:lnTo>
                    <a:pt x="215821" y="24272"/>
                  </a:lnTo>
                  <a:lnTo>
                    <a:pt x="236911" y="66890"/>
                  </a:lnTo>
                  <a:lnTo>
                    <a:pt x="246321" y="104427"/>
                  </a:lnTo>
                  <a:lnTo>
                    <a:pt x="245079" y="134786"/>
                  </a:lnTo>
                  <a:lnTo>
                    <a:pt x="246444" y="139785"/>
                  </a:lnTo>
                  <a:lnTo>
                    <a:pt x="252684" y="149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31091" y="325079"/>
              <a:ext cx="115733" cy="348448"/>
            </a:xfrm>
            <a:custGeom>
              <a:avLst/>
              <a:gdLst/>
              <a:ahLst/>
              <a:cxnLst/>
              <a:rect l="0" t="0" r="0" b="0"/>
              <a:pathLst>
                <a:path w="115733" h="348448">
                  <a:moveTo>
                    <a:pt x="28204" y="106589"/>
                  </a:moveTo>
                  <a:lnTo>
                    <a:pt x="28204" y="160733"/>
                  </a:lnTo>
                  <a:lnTo>
                    <a:pt x="28204" y="221269"/>
                  </a:lnTo>
                  <a:lnTo>
                    <a:pt x="28204" y="281147"/>
                  </a:lnTo>
                  <a:lnTo>
                    <a:pt x="25084" y="334915"/>
                  </a:lnTo>
                  <a:lnTo>
                    <a:pt x="22615" y="346544"/>
                  </a:lnTo>
                  <a:lnTo>
                    <a:pt x="20968" y="348447"/>
                  </a:lnTo>
                  <a:lnTo>
                    <a:pt x="16795" y="285884"/>
                  </a:lnTo>
                  <a:lnTo>
                    <a:pt x="9399" y="224197"/>
                  </a:lnTo>
                  <a:lnTo>
                    <a:pt x="7592" y="161016"/>
                  </a:lnTo>
                  <a:lnTo>
                    <a:pt x="0" y="99446"/>
                  </a:lnTo>
                  <a:lnTo>
                    <a:pt x="406" y="38411"/>
                  </a:lnTo>
                  <a:lnTo>
                    <a:pt x="2653" y="26042"/>
                  </a:lnTo>
                  <a:lnTo>
                    <a:pt x="7660" y="16626"/>
                  </a:lnTo>
                  <a:lnTo>
                    <a:pt x="22583" y="3044"/>
                  </a:lnTo>
                  <a:lnTo>
                    <a:pt x="31476" y="125"/>
                  </a:lnTo>
                  <a:lnTo>
                    <a:pt x="50715" y="0"/>
                  </a:lnTo>
                  <a:lnTo>
                    <a:pt x="67845" y="10083"/>
                  </a:lnTo>
                  <a:lnTo>
                    <a:pt x="97906" y="39563"/>
                  </a:lnTo>
                  <a:lnTo>
                    <a:pt x="113717" y="72041"/>
                  </a:lnTo>
                  <a:lnTo>
                    <a:pt x="115732" y="94744"/>
                  </a:lnTo>
                  <a:lnTo>
                    <a:pt x="111559" y="116532"/>
                  </a:lnTo>
                  <a:lnTo>
                    <a:pt x="101905" y="137914"/>
                  </a:lnTo>
                  <a:lnTo>
                    <a:pt x="93716" y="145020"/>
                  </a:lnTo>
                  <a:lnTo>
                    <a:pt x="49261" y="159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86481" y="294797"/>
              <a:ext cx="146806" cy="190554"/>
            </a:xfrm>
            <a:custGeom>
              <a:avLst/>
              <a:gdLst/>
              <a:ahLst/>
              <a:cxnLst/>
              <a:rect l="0" t="0" r="0" b="0"/>
              <a:pathLst>
                <a:path w="146806" h="190554">
                  <a:moveTo>
                    <a:pt x="72856" y="10529"/>
                  </a:moveTo>
                  <a:lnTo>
                    <a:pt x="50498" y="10529"/>
                  </a:lnTo>
                  <a:lnTo>
                    <a:pt x="33283" y="16768"/>
                  </a:lnTo>
                  <a:lnTo>
                    <a:pt x="25417" y="21707"/>
                  </a:lnTo>
                  <a:lnTo>
                    <a:pt x="13557" y="39674"/>
                  </a:lnTo>
                  <a:lnTo>
                    <a:pt x="5557" y="63256"/>
                  </a:lnTo>
                  <a:lnTo>
                    <a:pt x="421" y="119643"/>
                  </a:lnTo>
                  <a:lnTo>
                    <a:pt x="0" y="135914"/>
                  </a:lnTo>
                  <a:lnTo>
                    <a:pt x="4398" y="149101"/>
                  </a:lnTo>
                  <a:lnTo>
                    <a:pt x="21763" y="169993"/>
                  </a:lnTo>
                  <a:lnTo>
                    <a:pt x="52258" y="189319"/>
                  </a:lnTo>
                  <a:lnTo>
                    <a:pt x="62633" y="190553"/>
                  </a:lnTo>
                  <a:lnTo>
                    <a:pt x="83520" y="185686"/>
                  </a:lnTo>
                  <a:lnTo>
                    <a:pt x="115010" y="164203"/>
                  </a:lnTo>
                  <a:lnTo>
                    <a:pt x="140978" y="130021"/>
                  </a:lnTo>
                  <a:lnTo>
                    <a:pt x="146805" y="106920"/>
                  </a:lnTo>
                  <a:lnTo>
                    <a:pt x="144327" y="84955"/>
                  </a:lnTo>
                  <a:lnTo>
                    <a:pt x="128607" y="52858"/>
                  </a:lnTo>
                  <a:lnTo>
                    <a:pt x="102243" y="23461"/>
                  </a:lnTo>
                  <a:lnTo>
                    <a:pt x="62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17015" y="292025"/>
              <a:ext cx="126637" cy="171207"/>
            </a:xfrm>
            <a:custGeom>
              <a:avLst/>
              <a:gdLst/>
              <a:ahLst/>
              <a:cxnLst/>
              <a:rect l="0" t="0" r="0" b="0"/>
              <a:pathLst>
                <a:path w="126637" h="171207">
                  <a:moveTo>
                    <a:pt x="95006" y="13301"/>
                  </a:moveTo>
                  <a:lnTo>
                    <a:pt x="83827" y="2123"/>
                  </a:lnTo>
                  <a:lnTo>
                    <a:pt x="77024" y="0"/>
                  </a:lnTo>
                  <a:lnTo>
                    <a:pt x="60108" y="760"/>
                  </a:lnTo>
                  <a:lnTo>
                    <a:pt x="30853" y="13355"/>
                  </a:lnTo>
                  <a:lnTo>
                    <a:pt x="5547" y="31904"/>
                  </a:lnTo>
                  <a:lnTo>
                    <a:pt x="1441" y="40911"/>
                  </a:lnTo>
                  <a:lnTo>
                    <a:pt x="0" y="63397"/>
                  </a:lnTo>
                  <a:lnTo>
                    <a:pt x="4762" y="71265"/>
                  </a:lnTo>
                  <a:lnTo>
                    <a:pt x="12617" y="76510"/>
                  </a:lnTo>
                  <a:lnTo>
                    <a:pt x="46028" y="83892"/>
                  </a:lnTo>
                  <a:lnTo>
                    <a:pt x="93650" y="91976"/>
                  </a:lnTo>
                  <a:lnTo>
                    <a:pt x="120600" y="107062"/>
                  </a:lnTo>
                  <a:lnTo>
                    <a:pt x="124937" y="115583"/>
                  </a:lnTo>
                  <a:lnTo>
                    <a:pt x="126636" y="137528"/>
                  </a:lnTo>
                  <a:lnTo>
                    <a:pt x="120372" y="156640"/>
                  </a:lnTo>
                  <a:lnTo>
                    <a:pt x="115426" y="165013"/>
                  </a:lnTo>
                  <a:lnTo>
                    <a:pt x="107450" y="169424"/>
                  </a:lnTo>
                  <a:lnTo>
                    <a:pt x="86108" y="171206"/>
                  </a:lnTo>
                  <a:lnTo>
                    <a:pt x="26836" y="159773"/>
                  </a:lnTo>
                  <a:lnTo>
                    <a:pt x="249" y="150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96249" y="31585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9878" y="11179"/>
                  </a:lnTo>
                  <a:lnTo>
                    <a:pt x="4390" y="29145"/>
                  </a:lnTo>
                  <a:lnTo>
                    <a:pt x="867" y="8439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96249" y="18951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43647" y="147398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3120" y="54145"/>
                  </a:lnTo>
                  <a:lnTo>
                    <a:pt x="8334" y="101441"/>
                  </a:lnTo>
                  <a:lnTo>
                    <a:pt x="9879" y="153669"/>
                  </a:lnTo>
                  <a:lnTo>
                    <a:pt x="10336" y="201900"/>
                  </a:lnTo>
                  <a:lnTo>
                    <a:pt x="16080" y="265010"/>
                  </a:lnTo>
                  <a:lnTo>
                    <a:pt x="20402" y="327328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38362" y="326383"/>
              <a:ext cx="200043" cy="15620"/>
            </a:xfrm>
            <a:custGeom>
              <a:avLst/>
              <a:gdLst/>
              <a:ahLst/>
              <a:cxnLst/>
              <a:rect l="0" t="0" r="0" b="0"/>
              <a:pathLst>
                <a:path w="200043" h="15620">
                  <a:moveTo>
                    <a:pt x="200042" y="0"/>
                  </a:moveTo>
                  <a:lnTo>
                    <a:pt x="141425" y="5589"/>
                  </a:lnTo>
                  <a:lnTo>
                    <a:pt x="88421" y="15619"/>
                  </a:lnTo>
                  <a:lnTo>
                    <a:pt x="26548" y="1143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27876" y="281716"/>
              <a:ext cx="148947" cy="205383"/>
            </a:xfrm>
            <a:custGeom>
              <a:avLst/>
              <a:gdLst/>
              <a:ahLst/>
              <a:cxnLst/>
              <a:rect l="0" t="0" r="0" b="0"/>
              <a:pathLst>
                <a:path w="148947" h="205383">
                  <a:moveTo>
                    <a:pt x="0" y="97309"/>
                  </a:moveTo>
                  <a:lnTo>
                    <a:pt x="48930" y="97309"/>
                  </a:lnTo>
                  <a:lnTo>
                    <a:pt x="102472" y="91720"/>
                  </a:lnTo>
                  <a:lnTo>
                    <a:pt x="130448" y="77066"/>
                  </a:lnTo>
                  <a:lnTo>
                    <a:pt x="142984" y="61406"/>
                  </a:lnTo>
                  <a:lnTo>
                    <a:pt x="147965" y="52317"/>
                  </a:lnTo>
                  <a:lnTo>
                    <a:pt x="148946" y="42748"/>
                  </a:lnTo>
                  <a:lnTo>
                    <a:pt x="143797" y="22757"/>
                  </a:lnTo>
                  <a:lnTo>
                    <a:pt x="136808" y="14853"/>
                  </a:lnTo>
                  <a:lnTo>
                    <a:pt x="116565" y="2950"/>
                  </a:lnTo>
                  <a:lnTo>
                    <a:pt x="91971" y="0"/>
                  </a:lnTo>
                  <a:lnTo>
                    <a:pt x="67782" y="3758"/>
                  </a:lnTo>
                  <a:lnTo>
                    <a:pt x="49232" y="13227"/>
                  </a:lnTo>
                  <a:lnTo>
                    <a:pt x="25635" y="37301"/>
                  </a:lnTo>
                  <a:lnTo>
                    <a:pt x="9415" y="66661"/>
                  </a:lnTo>
                  <a:lnTo>
                    <a:pt x="2789" y="108765"/>
                  </a:lnTo>
                  <a:lnTo>
                    <a:pt x="6416" y="152696"/>
                  </a:lnTo>
                  <a:lnTo>
                    <a:pt x="14939" y="174958"/>
                  </a:lnTo>
                  <a:lnTo>
                    <a:pt x="20488" y="184170"/>
                  </a:lnTo>
                  <a:lnTo>
                    <a:pt x="36011" y="197525"/>
                  </a:lnTo>
                  <a:lnTo>
                    <a:pt x="45064" y="202725"/>
                  </a:lnTo>
                  <a:lnTo>
                    <a:pt x="64482" y="205382"/>
                  </a:lnTo>
                  <a:lnTo>
                    <a:pt x="115813" y="202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11536" y="302966"/>
              <a:ext cx="149555" cy="181345"/>
            </a:xfrm>
            <a:custGeom>
              <a:avLst/>
              <a:gdLst/>
              <a:ahLst/>
              <a:cxnLst/>
              <a:rect l="0" t="0" r="0" b="0"/>
              <a:pathLst>
                <a:path w="149555" h="181345">
                  <a:moveTo>
                    <a:pt x="5894" y="65531"/>
                  </a:moveTo>
                  <a:lnTo>
                    <a:pt x="5894" y="114462"/>
                  </a:lnTo>
                  <a:lnTo>
                    <a:pt x="5894" y="173592"/>
                  </a:lnTo>
                  <a:lnTo>
                    <a:pt x="4724" y="178516"/>
                  </a:lnTo>
                  <a:lnTo>
                    <a:pt x="2774" y="177119"/>
                  </a:lnTo>
                  <a:lnTo>
                    <a:pt x="305" y="171509"/>
                  </a:lnTo>
                  <a:lnTo>
                    <a:pt x="3577" y="121646"/>
                  </a:lnTo>
                  <a:lnTo>
                    <a:pt x="2317" y="68643"/>
                  </a:lnTo>
                  <a:lnTo>
                    <a:pt x="0" y="57077"/>
                  </a:lnTo>
                  <a:lnTo>
                    <a:pt x="3664" y="34868"/>
                  </a:lnTo>
                  <a:lnTo>
                    <a:pt x="7917" y="24032"/>
                  </a:lnTo>
                  <a:lnTo>
                    <a:pt x="22001" y="8872"/>
                  </a:lnTo>
                  <a:lnTo>
                    <a:pt x="30670" y="3192"/>
                  </a:lnTo>
                  <a:lnTo>
                    <a:pt x="49661" y="0"/>
                  </a:lnTo>
                  <a:lnTo>
                    <a:pt x="59638" y="787"/>
                  </a:lnTo>
                  <a:lnTo>
                    <a:pt x="76963" y="7900"/>
                  </a:lnTo>
                  <a:lnTo>
                    <a:pt x="92463" y="20030"/>
                  </a:lnTo>
                  <a:lnTo>
                    <a:pt x="113172" y="46590"/>
                  </a:lnTo>
                  <a:lnTo>
                    <a:pt x="140673" y="102984"/>
                  </a:lnTo>
                  <a:lnTo>
                    <a:pt x="149554" y="143439"/>
                  </a:lnTo>
                  <a:lnTo>
                    <a:pt x="148511" y="161768"/>
                  </a:lnTo>
                  <a:lnTo>
                    <a:pt x="142764" y="181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97878" y="294797"/>
              <a:ext cx="122546" cy="184270"/>
            </a:xfrm>
            <a:custGeom>
              <a:avLst/>
              <a:gdLst/>
              <a:ahLst/>
              <a:cxnLst/>
              <a:rect l="0" t="0" r="0" b="0"/>
              <a:pathLst>
                <a:path w="122546" h="184270">
                  <a:moveTo>
                    <a:pt x="9065" y="10529"/>
                  </a:moveTo>
                  <a:lnTo>
                    <a:pt x="0" y="69146"/>
                  </a:lnTo>
                  <a:lnTo>
                    <a:pt x="10182" y="128862"/>
                  </a:lnTo>
                  <a:lnTo>
                    <a:pt x="17750" y="153199"/>
                  </a:lnTo>
                  <a:lnTo>
                    <a:pt x="28913" y="171814"/>
                  </a:lnTo>
                  <a:lnTo>
                    <a:pt x="37505" y="177714"/>
                  </a:lnTo>
                  <a:lnTo>
                    <a:pt x="59529" y="184269"/>
                  </a:lnTo>
                  <a:lnTo>
                    <a:pt x="69614" y="182508"/>
                  </a:lnTo>
                  <a:lnTo>
                    <a:pt x="87058" y="171192"/>
                  </a:lnTo>
                  <a:lnTo>
                    <a:pt x="104443" y="145090"/>
                  </a:lnTo>
                  <a:lnTo>
                    <a:pt x="117004" y="115130"/>
                  </a:lnTo>
                  <a:lnTo>
                    <a:pt x="122545" y="72847"/>
                  </a:lnTo>
                  <a:lnTo>
                    <a:pt x="116238" y="12829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98891" y="317396"/>
              <a:ext cx="260779" cy="187972"/>
            </a:xfrm>
            <a:custGeom>
              <a:avLst/>
              <a:gdLst/>
              <a:ahLst/>
              <a:cxnLst/>
              <a:rect l="0" t="0" r="0" b="0"/>
              <a:pathLst>
                <a:path w="260779" h="187972">
                  <a:moveTo>
                    <a:pt x="18622" y="51101"/>
                  </a:moveTo>
                  <a:lnTo>
                    <a:pt x="18622" y="109718"/>
                  </a:lnTo>
                  <a:lnTo>
                    <a:pt x="18622" y="150097"/>
                  </a:lnTo>
                  <a:lnTo>
                    <a:pt x="17452" y="154533"/>
                  </a:lnTo>
                  <a:lnTo>
                    <a:pt x="15502" y="152811"/>
                  </a:lnTo>
                  <a:lnTo>
                    <a:pt x="3968" y="116425"/>
                  </a:lnTo>
                  <a:lnTo>
                    <a:pt x="0" y="63008"/>
                  </a:lnTo>
                  <a:lnTo>
                    <a:pt x="3716" y="31047"/>
                  </a:lnTo>
                  <a:lnTo>
                    <a:pt x="8684" y="19014"/>
                  </a:lnTo>
                  <a:lnTo>
                    <a:pt x="23563" y="2525"/>
                  </a:lnTo>
                  <a:lnTo>
                    <a:pt x="31274" y="0"/>
                  </a:lnTo>
                  <a:lnTo>
                    <a:pt x="38755" y="656"/>
                  </a:lnTo>
                  <a:lnTo>
                    <a:pt x="46082" y="3433"/>
                  </a:lnTo>
                  <a:lnTo>
                    <a:pt x="67572" y="24109"/>
                  </a:lnTo>
                  <a:lnTo>
                    <a:pt x="99706" y="81096"/>
                  </a:lnTo>
                  <a:lnTo>
                    <a:pt x="117644" y="128100"/>
                  </a:lnTo>
                  <a:lnTo>
                    <a:pt x="114171" y="88840"/>
                  </a:lnTo>
                  <a:lnTo>
                    <a:pt x="119202" y="47335"/>
                  </a:lnTo>
                  <a:lnTo>
                    <a:pt x="128055" y="25641"/>
                  </a:lnTo>
                  <a:lnTo>
                    <a:pt x="133691" y="16580"/>
                  </a:lnTo>
                  <a:lnTo>
                    <a:pt x="140958" y="11709"/>
                  </a:lnTo>
                  <a:lnTo>
                    <a:pt x="158392" y="9417"/>
                  </a:lnTo>
                  <a:lnTo>
                    <a:pt x="166783" y="12783"/>
                  </a:lnTo>
                  <a:lnTo>
                    <a:pt x="189773" y="34288"/>
                  </a:lnTo>
                  <a:lnTo>
                    <a:pt x="231460" y="94757"/>
                  </a:lnTo>
                  <a:lnTo>
                    <a:pt x="253133" y="154972"/>
                  </a:lnTo>
                  <a:lnTo>
                    <a:pt x="260778" y="1879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25034" y="84227"/>
              <a:ext cx="190289" cy="407175"/>
            </a:xfrm>
            <a:custGeom>
              <a:avLst/>
              <a:gdLst/>
              <a:ahLst/>
              <a:cxnLst/>
              <a:rect l="0" t="0" r="0" b="0"/>
              <a:pathLst>
                <a:path w="190289" h="407175">
                  <a:moveTo>
                    <a:pt x="8334" y="0"/>
                  </a:moveTo>
                  <a:lnTo>
                    <a:pt x="0" y="37478"/>
                  </a:lnTo>
                  <a:lnTo>
                    <a:pt x="3829" y="94491"/>
                  </a:lnTo>
                  <a:lnTo>
                    <a:pt x="12588" y="150440"/>
                  </a:lnTo>
                  <a:lnTo>
                    <a:pt x="17002" y="205882"/>
                  </a:lnTo>
                  <a:lnTo>
                    <a:pt x="18311" y="259354"/>
                  </a:lnTo>
                  <a:lnTo>
                    <a:pt x="18698" y="312242"/>
                  </a:lnTo>
                  <a:lnTo>
                    <a:pt x="17660" y="373157"/>
                  </a:lnTo>
                  <a:lnTo>
                    <a:pt x="15721" y="375113"/>
                  </a:lnTo>
                  <a:lnTo>
                    <a:pt x="13259" y="372908"/>
                  </a:lnTo>
                  <a:lnTo>
                    <a:pt x="9793" y="347448"/>
                  </a:lnTo>
                  <a:lnTo>
                    <a:pt x="19979" y="291680"/>
                  </a:lnTo>
                  <a:lnTo>
                    <a:pt x="32841" y="254880"/>
                  </a:lnTo>
                  <a:lnTo>
                    <a:pt x="38710" y="243620"/>
                  </a:lnTo>
                  <a:lnTo>
                    <a:pt x="54589" y="227989"/>
                  </a:lnTo>
                  <a:lnTo>
                    <a:pt x="63737" y="222183"/>
                  </a:lnTo>
                  <a:lnTo>
                    <a:pt x="83260" y="218851"/>
                  </a:lnTo>
                  <a:lnTo>
                    <a:pt x="124390" y="226244"/>
                  </a:lnTo>
                  <a:lnTo>
                    <a:pt x="132498" y="231548"/>
                  </a:lnTo>
                  <a:lnTo>
                    <a:pt x="163621" y="275117"/>
                  </a:lnTo>
                  <a:lnTo>
                    <a:pt x="186508" y="329685"/>
                  </a:lnTo>
                  <a:lnTo>
                    <a:pt x="190288" y="342622"/>
                  </a:lnTo>
                  <a:lnTo>
                    <a:pt x="188248" y="366356"/>
                  </a:lnTo>
                  <a:lnTo>
                    <a:pt x="184429" y="377599"/>
                  </a:lnTo>
                  <a:lnTo>
                    <a:pt x="170826" y="393210"/>
                  </a:lnTo>
                  <a:lnTo>
                    <a:pt x="162286" y="399010"/>
                  </a:lnTo>
                  <a:lnTo>
                    <a:pt x="127908" y="407174"/>
                  </a:lnTo>
                  <a:lnTo>
                    <a:pt x="104761" y="402845"/>
                  </a:lnTo>
                  <a:lnTo>
                    <a:pt x="46305" y="382388"/>
                  </a:lnTo>
                  <a:lnTo>
                    <a:pt x="2939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29478" y="276851"/>
              <a:ext cx="172539" cy="196932"/>
            </a:xfrm>
            <a:custGeom>
              <a:avLst/>
              <a:gdLst/>
              <a:ahLst/>
              <a:cxnLst/>
              <a:rect l="0" t="0" r="0" b="0"/>
              <a:pathLst>
                <a:path w="172539" h="196932">
                  <a:moveTo>
                    <a:pt x="35517" y="112703"/>
                  </a:moveTo>
                  <a:lnTo>
                    <a:pt x="46695" y="101525"/>
                  </a:lnTo>
                  <a:lnTo>
                    <a:pt x="64661" y="96036"/>
                  </a:lnTo>
                  <a:lnTo>
                    <a:pt x="108734" y="86924"/>
                  </a:lnTo>
                  <a:lnTo>
                    <a:pt x="150065" y="65453"/>
                  </a:lnTo>
                  <a:lnTo>
                    <a:pt x="166755" y="52319"/>
                  </a:lnTo>
                  <a:lnTo>
                    <a:pt x="170972" y="44371"/>
                  </a:lnTo>
                  <a:lnTo>
                    <a:pt x="172538" y="26181"/>
                  </a:lnTo>
                  <a:lnTo>
                    <a:pt x="168978" y="18757"/>
                  </a:lnTo>
                  <a:lnTo>
                    <a:pt x="155665" y="7388"/>
                  </a:lnTo>
                  <a:lnTo>
                    <a:pt x="122849" y="0"/>
                  </a:lnTo>
                  <a:lnTo>
                    <a:pt x="89079" y="3400"/>
                  </a:lnTo>
                  <a:lnTo>
                    <a:pt x="56847" y="17406"/>
                  </a:lnTo>
                  <a:lnTo>
                    <a:pt x="30658" y="36374"/>
                  </a:lnTo>
                  <a:lnTo>
                    <a:pt x="13670" y="62401"/>
                  </a:lnTo>
                  <a:lnTo>
                    <a:pt x="1227" y="92339"/>
                  </a:lnTo>
                  <a:lnTo>
                    <a:pt x="0" y="116131"/>
                  </a:lnTo>
                  <a:lnTo>
                    <a:pt x="4523" y="139963"/>
                  </a:lnTo>
                  <a:lnTo>
                    <a:pt x="14333" y="158354"/>
                  </a:lnTo>
                  <a:lnTo>
                    <a:pt x="38598" y="181861"/>
                  </a:lnTo>
                  <a:lnTo>
                    <a:pt x="61063" y="190233"/>
                  </a:lnTo>
                  <a:lnTo>
                    <a:pt x="119745" y="196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58970" y="255797"/>
              <a:ext cx="163995" cy="209038"/>
            </a:xfrm>
            <a:custGeom>
              <a:avLst/>
              <a:gdLst/>
              <a:ahLst/>
              <a:cxnLst/>
              <a:rect l="0" t="0" r="0" b="0"/>
              <a:pathLst>
                <a:path w="163995" h="209038">
                  <a:moveTo>
                    <a:pt x="6066" y="70586"/>
                  </a:moveTo>
                  <a:lnTo>
                    <a:pt x="0" y="103038"/>
                  </a:lnTo>
                  <a:lnTo>
                    <a:pt x="5036" y="166106"/>
                  </a:lnTo>
                  <a:lnTo>
                    <a:pt x="11350" y="204563"/>
                  </a:lnTo>
                  <a:lnTo>
                    <a:pt x="14268" y="209037"/>
                  </a:lnTo>
                  <a:lnTo>
                    <a:pt x="17383" y="208510"/>
                  </a:lnTo>
                  <a:lnTo>
                    <a:pt x="20630" y="204649"/>
                  </a:lnTo>
                  <a:lnTo>
                    <a:pt x="21624" y="198566"/>
                  </a:lnTo>
                  <a:lnTo>
                    <a:pt x="11124" y="143505"/>
                  </a:lnTo>
                  <a:lnTo>
                    <a:pt x="15644" y="85951"/>
                  </a:lnTo>
                  <a:lnTo>
                    <a:pt x="21902" y="50962"/>
                  </a:lnTo>
                  <a:lnTo>
                    <a:pt x="36754" y="23957"/>
                  </a:lnTo>
                  <a:lnTo>
                    <a:pt x="52460" y="11648"/>
                  </a:lnTo>
                  <a:lnTo>
                    <a:pt x="72309" y="3447"/>
                  </a:lnTo>
                  <a:lnTo>
                    <a:pt x="108622" y="0"/>
                  </a:lnTo>
                  <a:lnTo>
                    <a:pt x="163994" y="7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48807" y="842279"/>
            <a:ext cx="6300217" cy="657058"/>
            <a:chOff x="348807" y="842279"/>
            <a:chExt cx="6300217" cy="657058"/>
          </a:xfrm>
        </p:grpSpPr>
        <p:sp>
          <p:nvSpPr>
            <p:cNvPr id="60" name="Freeform 59"/>
            <p:cNvSpPr/>
            <p:nvPr/>
          </p:nvSpPr>
          <p:spPr>
            <a:xfrm>
              <a:off x="348807" y="1031181"/>
              <a:ext cx="230261" cy="264098"/>
            </a:xfrm>
            <a:custGeom>
              <a:avLst/>
              <a:gdLst/>
              <a:ahLst/>
              <a:cxnLst/>
              <a:rect l="0" t="0" r="0" b="0"/>
              <a:pathLst>
                <a:path w="230261" h="264098">
                  <a:moveTo>
                    <a:pt x="146032" y="126953"/>
                  </a:moveTo>
                  <a:lnTo>
                    <a:pt x="151621" y="110186"/>
                  </a:lnTo>
                  <a:lnTo>
                    <a:pt x="148126" y="92595"/>
                  </a:lnTo>
                  <a:lnTo>
                    <a:pt x="122039" y="35073"/>
                  </a:lnTo>
                  <a:lnTo>
                    <a:pt x="96319" y="4689"/>
                  </a:lnTo>
                  <a:lnTo>
                    <a:pt x="85984" y="990"/>
                  </a:lnTo>
                  <a:lnTo>
                    <a:pt x="58902" y="0"/>
                  </a:lnTo>
                  <a:lnTo>
                    <a:pt x="47001" y="3713"/>
                  </a:lnTo>
                  <a:lnTo>
                    <a:pt x="27539" y="17198"/>
                  </a:lnTo>
                  <a:lnTo>
                    <a:pt x="14210" y="38009"/>
                  </a:lnTo>
                  <a:lnTo>
                    <a:pt x="5556" y="64026"/>
                  </a:lnTo>
                  <a:lnTo>
                    <a:pt x="0" y="125268"/>
                  </a:lnTo>
                  <a:lnTo>
                    <a:pt x="2158" y="165448"/>
                  </a:lnTo>
                  <a:lnTo>
                    <a:pt x="8388" y="187346"/>
                  </a:lnTo>
                  <a:lnTo>
                    <a:pt x="51641" y="250732"/>
                  </a:lnTo>
                  <a:lnTo>
                    <a:pt x="58538" y="258605"/>
                  </a:lnTo>
                  <a:lnTo>
                    <a:pt x="66646" y="262684"/>
                  </a:lnTo>
                  <a:lnTo>
                    <a:pt x="85013" y="264097"/>
                  </a:lnTo>
                  <a:lnTo>
                    <a:pt x="101755" y="257706"/>
                  </a:lnTo>
                  <a:lnTo>
                    <a:pt x="109495" y="252726"/>
                  </a:lnTo>
                  <a:lnTo>
                    <a:pt x="131567" y="223361"/>
                  </a:lnTo>
                  <a:lnTo>
                    <a:pt x="141746" y="179435"/>
                  </a:lnTo>
                  <a:lnTo>
                    <a:pt x="137888" y="152618"/>
                  </a:lnTo>
                  <a:lnTo>
                    <a:pt x="131884" y="136020"/>
                  </a:lnTo>
                  <a:lnTo>
                    <a:pt x="131921" y="136507"/>
                  </a:lnTo>
                  <a:lnTo>
                    <a:pt x="136251" y="146407"/>
                  </a:lnTo>
                  <a:lnTo>
                    <a:pt x="153012" y="170542"/>
                  </a:lnTo>
                  <a:lnTo>
                    <a:pt x="186405" y="206490"/>
                  </a:lnTo>
                  <a:lnTo>
                    <a:pt x="208687" y="235138"/>
                  </a:lnTo>
                  <a:lnTo>
                    <a:pt x="230260" y="253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6733" y="1063378"/>
              <a:ext cx="232285" cy="218333"/>
            </a:xfrm>
            <a:custGeom>
              <a:avLst/>
              <a:gdLst/>
              <a:ahLst/>
              <a:cxnLst/>
              <a:rect l="0" t="0" r="0" b="0"/>
              <a:pathLst>
                <a:path w="232285" h="218333">
                  <a:moveTo>
                    <a:pt x="117619" y="0"/>
                  </a:moveTo>
                  <a:lnTo>
                    <a:pt x="74927" y="3119"/>
                  </a:lnTo>
                  <a:lnTo>
                    <a:pt x="27688" y="20243"/>
                  </a:lnTo>
                  <a:lnTo>
                    <a:pt x="10189" y="35903"/>
                  </a:lnTo>
                  <a:lnTo>
                    <a:pt x="3885" y="44992"/>
                  </a:lnTo>
                  <a:lnTo>
                    <a:pt x="0" y="64450"/>
                  </a:lnTo>
                  <a:lnTo>
                    <a:pt x="602" y="74552"/>
                  </a:lnTo>
                  <a:lnTo>
                    <a:pt x="6852" y="82457"/>
                  </a:lnTo>
                  <a:lnTo>
                    <a:pt x="29395" y="94359"/>
                  </a:lnTo>
                  <a:lnTo>
                    <a:pt x="55791" y="97309"/>
                  </a:lnTo>
                  <a:lnTo>
                    <a:pt x="116454" y="95261"/>
                  </a:lnTo>
                  <a:lnTo>
                    <a:pt x="156268" y="100495"/>
                  </a:lnTo>
                  <a:lnTo>
                    <a:pt x="195881" y="115044"/>
                  </a:lnTo>
                  <a:lnTo>
                    <a:pt x="204889" y="123489"/>
                  </a:lnTo>
                  <a:lnTo>
                    <a:pt x="231710" y="172788"/>
                  </a:lnTo>
                  <a:lnTo>
                    <a:pt x="232284" y="180703"/>
                  </a:lnTo>
                  <a:lnTo>
                    <a:pt x="229157" y="188319"/>
                  </a:lnTo>
                  <a:lnTo>
                    <a:pt x="216325" y="201850"/>
                  </a:lnTo>
                  <a:lnTo>
                    <a:pt x="198923" y="211764"/>
                  </a:lnTo>
                  <a:lnTo>
                    <a:pt x="163806" y="218332"/>
                  </a:lnTo>
                  <a:lnTo>
                    <a:pt x="118423" y="212146"/>
                  </a:lnTo>
                  <a:lnTo>
                    <a:pt x="7550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94793" y="1091878"/>
              <a:ext cx="210741" cy="192599"/>
            </a:xfrm>
            <a:custGeom>
              <a:avLst/>
              <a:gdLst/>
              <a:ahLst/>
              <a:cxnLst/>
              <a:rect l="0" t="0" r="0" b="0"/>
              <a:pathLst>
                <a:path w="210741" h="192599">
                  <a:moveTo>
                    <a:pt x="168626" y="66256"/>
                  </a:moveTo>
                  <a:lnTo>
                    <a:pt x="159051" y="42210"/>
                  </a:lnTo>
                  <a:lnTo>
                    <a:pt x="148383" y="27883"/>
                  </a:lnTo>
                  <a:lnTo>
                    <a:pt x="123634" y="12252"/>
                  </a:lnTo>
                  <a:lnTo>
                    <a:pt x="94074" y="212"/>
                  </a:lnTo>
                  <a:lnTo>
                    <a:pt x="83830" y="0"/>
                  </a:lnTo>
                  <a:lnTo>
                    <a:pt x="63089" y="6003"/>
                  </a:lnTo>
                  <a:lnTo>
                    <a:pt x="13785" y="35517"/>
                  </a:lnTo>
                  <a:lnTo>
                    <a:pt x="5737" y="42254"/>
                  </a:lnTo>
                  <a:lnTo>
                    <a:pt x="1542" y="50255"/>
                  </a:lnTo>
                  <a:lnTo>
                    <a:pt x="0" y="68503"/>
                  </a:lnTo>
                  <a:lnTo>
                    <a:pt x="14810" y="129625"/>
                  </a:lnTo>
                  <a:lnTo>
                    <a:pt x="24915" y="161071"/>
                  </a:lnTo>
                  <a:lnTo>
                    <a:pt x="31874" y="168071"/>
                  </a:lnTo>
                  <a:lnTo>
                    <a:pt x="52086" y="175848"/>
                  </a:lnTo>
                  <a:lnTo>
                    <a:pt x="73546" y="173065"/>
                  </a:lnTo>
                  <a:lnTo>
                    <a:pt x="102240" y="158345"/>
                  </a:lnTo>
                  <a:lnTo>
                    <a:pt x="110331" y="152215"/>
                  </a:lnTo>
                  <a:lnTo>
                    <a:pt x="119320" y="129807"/>
                  </a:lnTo>
                  <a:lnTo>
                    <a:pt x="125656" y="103859"/>
                  </a:lnTo>
                  <a:lnTo>
                    <a:pt x="136270" y="84529"/>
                  </a:lnTo>
                  <a:lnTo>
                    <a:pt x="137697" y="76098"/>
                  </a:lnTo>
                  <a:lnTo>
                    <a:pt x="136308" y="68138"/>
                  </a:lnTo>
                  <a:lnTo>
                    <a:pt x="133043" y="60492"/>
                  </a:lnTo>
                  <a:lnTo>
                    <a:pt x="133206" y="57734"/>
                  </a:lnTo>
                  <a:lnTo>
                    <a:pt x="135654" y="58235"/>
                  </a:lnTo>
                  <a:lnTo>
                    <a:pt x="139626" y="60909"/>
                  </a:lnTo>
                  <a:lnTo>
                    <a:pt x="161526" y="118814"/>
                  </a:lnTo>
                  <a:lnTo>
                    <a:pt x="195810" y="168411"/>
                  </a:lnTo>
                  <a:lnTo>
                    <a:pt x="210740" y="1925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95599" y="1019859"/>
              <a:ext cx="134182" cy="479478"/>
            </a:xfrm>
            <a:custGeom>
              <a:avLst/>
              <a:gdLst/>
              <a:ahLst/>
              <a:cxnLst/>
              <a:rect l="0" t="0" r="0" b="0"/>
              <a:pathLst>
                <a:path w="134182" h="479478">
                  <a:moveTo>
                    <a:pt x="15261" y="106690"/>
                  </a:moveTo>
                  <a:lnTo>
                    <a:pt x="20850" y="165307"/>
                  </a:lnTo>
                  <a:lnTo>
                    <a:pt x="29915" y="211275"/>
                  </a:lnTo>
                  <a:lnTo>
                    <a:pt x="34421" y="267530"/>
                  </a:lnTo>
                  <a:lnTo>
                    <a:pt x="41345" y="323062"/>
                  </a:lnTo>
                  <a:lnTo>
                    <a:pt x="54165" y="378587"/>
                  </a:lnTo>
                  <a:lnTo>
                    <a:pt x="62143" y="419529"/>
                  </a:lnTo>
                  <a:lnTo>
                    <a:pt x="61647" y="458956"/>
                  </a:lnTo>
                  <a:lnTo>
                    <a:pt x="69412" y="478112"/>
                  </a:lnTo>
                  <a:lnTo>
                    <a:pt x="71249" y="479477"/>
                  </a:lnTo>
                  <a:lnTo>
                    <a:pt x="70170" y="468515"/>
                  </a:lnTo>
                  <a:lnTo>
                    <a:pt x="48416" y="413333"/>
                  </a:lnTo>
                  <a:lnTo>
                    <a:pt x="41695" y="389205"/>
                  </a:lnTo>
                  <a:lnTo>
                    <a:pt x="34260" y="332294"/>
                  </a:lnTo>
                  <a:lnTo>
                    <a:pt x="30724" y="307564"/>
                  </a:lnTo>
                  <a:lnTo>
                    <a:pt x="31747" y="256680"/>
                  </a:lnTo>
                  <a:lnTo>
                    <a:pt x="21377" y="201308"/>
                  </a:lnTo>
                  <a:lnTo>
                    <a:pt x="8063" y="141281"/>
                  </a:lnTo>
                  <a:lnTo>
                    <a:pt x="0" y="92632"/>
                  </a:lnTo>
                  <a:lnTo>
                    <a:pt x="6570" y="36799"/>
                  </a:lnTo>
                  <a:lnTo>
                    <a:pt x="9467" y="25001"/>
                  </a:lnTo>
                  <a:lnTo>
                    <a:pt x="14908" y="15966"/>
                  </a:lnTo>
                  <a:lnTo>
                    <a:pt x="30312" y="2807"/>
                  </a:lnTo>
                  <a:lnTo>
                    <a:pt x="39333" y="0"/>
                  </a:lnTo>
                  <a:lnTo>
                    <a:pt x="58715" y="1"/>
                  </a:lnTo>
                  <a:lnTo>
                    <a:pt x="89357" y="12167"/>
                  </a:lnTo>
                  <a:lnTo>
                    <a:pt x="115074" y="30590"/>
                  </a:lnTo>
                  <a:lnTo>
                    <a:pt x="131923" y="56456"/>
                  </a:lnTo>
                  <a:lnTo>
                    <a:pt x="134181" y="76175"/>
                  </a:lnTo>
                  <a:lnTo>
                    <a:pt x="130115" y="96637"/>
                  </a:lnTo>
                  <a:lnTo>
                    <a:pt x="120510" y="117430"/>
                  </a:lnTo>
                  <a:lnTo>
                    <a:pt x="102202" y="132130"/>
                  </a:lnTo>
                  <a:lnTo>
                    <a:pt x="78468" y="141393"/>
                  </a:lnTo>
                  <a:lnTo>
                    <a:pt x="41138" y="145438"/>
                  </a:lnTo>
                  <a:lnTo>
                    <a:pt x="4732" y="1382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58259" y="1000207"/>
              <a:ext cx="73700" cy="181347"/>
            </a:xfrm>
            <a:custGeom>
              <a:avLst/>
              <a:gdLst/>
              <a:ahLst/>
              <a:cxnLst/>
              <a:rect l="0" t="0" r="0" b="0"/>
              <a:pathLst>
                <a:path w="73700" h="181347">
                  <a:moveTo>
                    <a:pt x="0" y="63171"/>
                  </a:moveTo>
                  <a:lnTo>
                    <a:pt x="17958" y="126599"/>
                  </a:lnTo>
                  <a:lnTo>
                    <a:pt x="36301" y="181346"/>
                  </a:lnTo>
                  <a:lnTo>
                    <a:pt x="34461" y="171455"/>
                  </a:lnTo>
                  <a:lnTo>
                    <a:pt x="15297" y="122231"/>
                  </a:lnTo>
                  <a:lnTo>
                    <a:pt x="15061" y="83010"/>
                  </a:lnTo>
                  <a:lnTo>
                    <a:pt x="25461" y="33424"/>
                  </a:lnTo>
                  <a:lnTo>
                    <a:pt x="32182" y="2462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81302" y="1010735"/>
              <a:ext cx="114595" cy="153213"/>
            </a:xfrm>
            <a:custGeom>
              <a:avLst/>
              <a:gdLst/>
              <a:ahLst/>
              <a:cxnLst/>
              <a:rect l="0" t="0" r="0" b="0"/>
              <a:pathLst>
                <a:path w="114595" h="153213">
                  <a:moveTo>
                    <a:pt x="87527" y="21057"/>
                  </a:moveTo>
                  <a:lnTo>
                    <a:pt x="56244" y="30633"/>
                  </a:lnTo>
                  <a:lnTo>
                    <a:pt x="17839" y="60461"/>
                  </a:lnTo>
                  <a:lnTo>
                    <a:pt x="2018" y="86545"/>
                  </a:lnTo>
                  <a:lnTo>
                    <a:pt x="0" y="106315"/>
                  </a:lnTo>
                  <a:lnTo>
                    <a:pt x="4172" y="125630"/>
                  </a:lnTo>
                  <a:lnTo>
                    <a:pt x="13825" y="142013"/>
                  </a:lnTo>
                  <a:lnTo>
                    <a:pt x="23185" y="147318"/>
                  </a:lnTo>
                  <a:lnTo>
                    <a:pt x="49181" y="153212"/>
                  </a:lnTo>
                  <a:lnTo>
                    <a:pt x="60793" y="151275"/>
                  </a:lnTo>
                  <a:lnTo>
                    <a:pt x="79935" y="139763"/>
                  </a:lnTo>
                  <a:lnTo>
                    <a:pt x="103865" y="113551"/>
                  </a:lnTo>
                  <a:lnTo>
                    <a:pt x="112335" y="90632"/>
                  </a:lnTo>
                  <a:lnTo>
                    <a:pt x="114594" y="77969"/>
                  </a:lnTo>
                  <a:lnTo>
                    <a:pt x="110865" y="54540"/>
                  </a:lnTo>
                  <a:lnTo>
                    <a:pt x="95612" y="24739"/>
                  </a:lnTo>
                  <a:lnTo>
                    <a:pt x="769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08490" y="876142"/>
              <a:ext cx="149853" cy="303110"/>
            </a:xfrm>
            <a:custGeom>
              <a:avLst/>
              <a:gdLst/>
              <a:ahLst/>
              <a:cxnLst/>
              <a:rect l="0" t="0" r="0" b="0"/>
              <a:pathLst>
                <a:path w="149853" h="303110">
                  <a:moveTo>
                    <a:pt x="149852" y="218821"/>
                  </a:moveTo>
                  <a:lnTo>
                    <a:pt x="95737" y="176160"/>
                  </a:lnTo>
                  <a:lnTo>
                    <a:pt x="85699" y="169323"/>
                  </a:lnTo>
                  <a:lnTo>
                    <a:pt x="65187" y="164847"/>
                  </a:lnTo>
                  <a:lnTo>
                    <a:pt x="44373" y="167926"/>
                  </a:lnTo>
                  <a:lnTo>
                    <a:pt x="23423" y="177094"/>
                  </a:lnTo>
                  <a:lnTo>
                    <a:pt x="8653" y="192087"/>
                  </a:lnTo>
                  <a:lnTo>
                    <a:pt x="3077" y="200998"/>
                  </a:lnTo>
                  <a:lnTo>
                    <a:pt x="0" y="223378"/>
                  </a:lnTo>
                  <a:lnTo>
                    <a:pt x="3703" y="247753"/>
                  </a:lnTo>
                  <a:lnTo>
                    <a:pt x="18941" y="280036"/>
                  </a:lnTo>
                  <a:lnTo>
                    <a:pt x="31618" y="297111"/>
                  </a:lnTo>
                  <a:lnTo>
                    <a:pt x="40613" y="301430"/>
                  </a:lnTo>
                  <a:lnTo>
                    <a:pt x="63087" y="303109"/>
                  </a:lnTo>
                  <a:lnTo>
                    <a:pt x="72121" y="299580"/>
                  </a:lnTo>
                  <a:lnTo>
                    <a:pt x="85279" y="286299"/>
                  </a:lnTo>
                  <a:lnTo>
                    <a:pt x="104853" y="253503"/>
                  </a:lnTo>
                  <a:lnTo>
                    <a:pt x="114292" y="214149"/>
                  </a:lnTo>
                  <a:lnTo>
                    <a:pt x="118651" y="152864"/>
                  </a:lnTo>
                  <a:lnTo>
                    <a:pt x="126444" y="101418"/>
                  </a:lnTo>
                  <a:lnTo>
                    <a:pt x="122741" y="46542"/>
                  </a:lnTo>
                  <a:lnTo>
                    <a:pt x="108414" y="4649"/>
                  </a:lnTo>
                  <a:lnTo>
                    <a:pt x="103509" y="0"/>
                  </a:lnTo>
                  <a:lnTo>
                    <a:pt x="99069" y="1581"/>
                  </a:lnTo>
                  <a:lnTo>
                    <a:pt x="94940" y="7314"/>
                  </a:lnTo>
                  <a:lnTo>
                    <a:pt x="88312" y="58542"/>
                  </a:lnTo>
                  <a:lnTo>
                    <a:pt x="89504" y="106730"/>
                  </a:lnTo>
                  <a:lnTo>
                    <a:pt x="109682" y="165528"/>
                  </a:lnTo>
                  <a:lnTo>
                    <a:pt x="134683" y="227878"/>
                  </a:lnTo>
                  <a:lnTo>
                    <a:pt x="149852" y="271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73333" y="1000207"/>
              <a:ext cx="95753" cy="168612"/>
            </a:xfrm>
            <a:custGeom>
              <a:avLst/>
              <a:gdLst/>
              <a:ahLst/>
              <a:cxnLst/>
              <a:rect l="0" t="0" r="0" b="0"/>
              <a:pathLst>
                <a:path w="95753" h="168612">
                  <a:moveTo>
                    <a:pt x="6066" y="10528"/>
                  </a:moveTo>
                  <a:lnTo>
                    <a:pt x="0" y="50216"/>
                  </a:lnTo>
                  <a:lnTo>
                    <a:pt x="10625" y="104965"/>
                  </a:lnTo>
                  <a:lnTo>
                    <a:pt x="24990" y="146166"/>
                  </a:lnTo>
                  <a:lnTo>
                    <a:pt x="36313" y="162838"/>
                  </a:lnTo>
                  <a:lnTo>
                    <a:pt x="43778" y="167051"/>
                  </a:lnTo>
                  <a:lnTo>
                    <a:pt x="61431" y="168611"/>
                  </a:lnTo>
                  <a:lnTo>
                    <a:pt x="68712" y="163880"/>
                  </a:lnTo>
                  <a:lnTo>
                    <a:pt x="79922" y="146145"/>
                  </a:lnTo>
                  <a:lnTo>
                    <a:pt x="92047" y="83138"/>
                  </a:lnTo>
                  <a:lnTo>
                    <a:pt x="95752" y="56837"/>
                  </a:lnTo>
                  <a:lnTo>
                    <a:pt x="91261" y="24639"/>
                  </a:lnTo>
                  <a:lnTo>
                    <a:pt x="797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08700" y="1022727"/>
              <a:ext cx="112855" cy="141515"/>
            </a:xfrm>
            <a:custGeom>
              <a:avLst/>
              <a:gdLst/>
              <a:ahLst/>
              <a:cxnLst/>
              <a:rect l="0" t="0" r="0" b="0"/>
              <a:pathLst>
                <a:path w="112855" h="141515">
                  <a:moveTo>
                    <a:pt x="102326" y="9065"/>
                  </a:moveTo>
                  <a:lnTo>
                    <a:pt x="64848" y="732"/>
                  </a:lnTo>
                  <a:lnTo>
                    <a:pt x="52774" y="0"/>
                  </a:lnTo>
                  <a:lnTo>
                    <a:pt x="33119" y="5426"/>
                  </a:lnTo>
                  <a:lnTo>
                    <a:pt x="24603" y="10149"/>
                  </a:lnTo>
                  <a:lnTo>
                    <a:pt x="12020" y="24755"/>
                  </a:lnTo>
                  <a:lnTo>
                    <a:pt x="3698" y="44114"/>
                  </a:lnTo>
                  <a:lnTo>
                    <a:pt x="0" y="68316"/>
                  </a:lnTo>
                  <a:lnTo>
                    <a:pt x="4595" y="91551"/>
                  </a:lnTo>
                  <a:lnTo>
                    <a:pt x="15606" y="112406"/>
                  </a:lnTo>
                  <a:lnTo>
                    <a:pt x="32198" y="129474"/>
                  </a:lnTo>
                  <a:lnTo>
                    <a:pt x="54390" y="138619"/>
                  </a:lnTo>
                  <a:lnTo>
                    <a:pt x="77512" y="141514"/>
                  </a:lnTo>
                  <a:lnTo>
                    <a:pt x="112854" y="135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86920" y="842279"/>
              <a:ext cx="16694" cy="336913"/>
            </a:xfrm>
            <a:custGeom>
              <a:avLst/>
              <a:gdLst/>
              <a:ahLst/>
              <a:cxnLst/>
              <a:rect l="0" t="0" r="0" b="0"/>
              <a:pathLst>
                <a:path w="16694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47216"/>
                  </a:lnTo>
                  <a:lnTo>
                    <a:pt x="7938" y="197518"/>
                  </a:lnTo>
                  <a:lnTo>
                    <a:pt x="15491" y="258511"/>
                  </a:lnTo>
                  <a:lnTo>
                    <a:pt x="16693" y="299124"/>
                  </a:lnTo>
                  <a:lnTo>
                    <a:pt x="833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58383" y="937036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72168" y="0"/>
                  </a:lnTo>
                  <a:lnTo>
                    <a:pt x="113037" y="0"/>
                  </a:lnTo>
                  <a:lnTo>
                    <a:pt x="5023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33584" y="1055045"/>
              <a:ext cx="196389" cy="168453"/>
            </a:xfrm>
            <a:custGeom>
              <a:avLst/>
              <a:gdLst/>
              <a:ahLst/>
              <a:cxnLst/>
              <a:rect l="0" t="0" r="0" b="0"/>
              <a:pathLst>
                <a:path w="196389" h="168453">
                  <a:moveTo>
                    <a:pt x="151266" y="8333"/>
                  </a:moveTo>
                  <a:lnTo>
                    <a:pt x="113788" y="0"/>
                  </a:lnTo>
                  <a:lnTo>
                    <a:pt x="75820" y="1574"/>
                  </a:lnTo>
                  <a:lnTo>
                    <a:pt x="51054" y="7669"/>
                  </a:lnTo>
                  <a:lnTo>
                    <a:pt x="32247" y="18176"/>
                  </a:lnTo>
                  <a:lnTo>
                    <a:pt x="19210" y="33765"/>
                  </a:lnTo>
                  <a:lnTo>
                    <a:pt x="1308" y="72368"/>
                  </a:lnTo>
                  <a:lnTo>
                    <a:pt x="0" y="92945"/>
                  </a:lnTo>
                  <a:lnTo>
                    <a:pt x="4488" y="112619"/>
                  </a:lnTo>
                  <a:lnTo>
                    <a:pt x="26433" y="144313"/>
                  </a:lnTo>
                  <a:lnTo>
                    <a:pt x="32949" y="151629"/>
                  </a:lnTo>
                  <a:lnTo>
                    <a:pt x="70065" y="167514"/>
                  </a:lnTo>
                  <a:lnTo>
                    <a:pt x="112519" y="168452"/>
                  </a:lnTo>
                  <a:lnTo>
                    <a:pt x="149144" y="161320"/>
                  </a:lnTo>
                  <a:lnTo>
                    <a:pt x="168260" y="145737"/>
                  </a:lnTo>
                  <a:lnTo>
                    <a:pt x="183385" y="123214"/>
                  </a:lnTo>
                  <a:lnTo>
                    <a:pt x="194007" y="97606"/>
                  </a:lnTo>
                  <a:lnTo>
                    <a:pt x="196388" y="70626"/>
                  </a:lnTo>
                  <a:lnTo>
                    <a:pt x="192377" y="45377"/>
                  </a:lnTo>
                  <a:lnTo>
                    <a:pt x="182795" y="26357"/>
                  </a:lnTo>
                  <a:lnTo>
                    <a:pt x="173858" y="16344"/>
                  </a:lnTo>
                  <a:lnTo>
                    <a:pt x="161794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71146" y="866757"/>
              <a:ext cx="71632" cy="344021"/>
            </a:xfrm>
            <a:custGeom>
              <a:avLst/>
              <a:gdLst/>
              <a:ahLst/>
              <a:cxnLst/>
              <a:rect l="0" t="0" r="0" b="0"/>
              <a:pathLst>
                <a:path w="71632" h="344021">
                  <a:moveTo>
                    <a:pt x="71631" y="344020"/>
                  </a:moveTo>
                  <a:lnTo>
                    <a:pt x="55990" y="317633"/>
                  </a:lnTo>
                  <a:lnTo>
                    <a:pt x="45289" y="281739"/>
                  </a:lnTo>
                  <a:lnTo>
                    <a:pt x="35147" y="219413"/>
                  </a:lnTo>
                  <a:lnTo>
                    <a:pt x="22223" y="167501"/>
                  </a:lnTo>
                  <a:lnTo>
                    <a:pt x="8406" y="112187"/>
                  </a:lnTo>
                  <a:lnTo>
                    <a:pt x="0" y="56200"/>
                  </a:lnTo>
                  <a:lnTo>
                    <a:pt x="4133" y="14115"/>
                  </a:lnTo>
                  <a:lnTo>
                    <a:pt x="9085" y="5930"/>
                  </a:lnTo>
                  <a:lnTo>
                    <a:pt x="15896" y="1643"/>
                  </a:lnTo>
                  <a:lnTo>
                    <a:pt x="31652" y="0"/>
                  </a:lnTo>
                  <a:lnTo>
                    <a:pt x="61102" y="71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69077" y="1063378"/>
              <a:ext cx="105286" cy="8384"/>
            </a:xfrm>
            <a:custGeom>
              <a:avLst/>
              <a:gdLst/>
              <a:ahLst/>
              <a:cxnLst/>
              <a:rect l="0" t="0" r="0" b="0"/>
              <a:pathLst>
                <a:path w="105286" h="8384">
                  <a:moveTo>
                    <a:pt x="105285" y="0"/>
                  </a:moveTo>
                  <a:lnTo>
                    <a:pt x="77729" y="7235"/>
                  </a:lnTo>
                  <a:lnTo>
                    <a:pt x="38109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21803" y="106337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8211" y="15653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79689" y="9580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31550" y="863336"/>
              <a:ext cx="14360" cy="305328"/>
            </a:xfrm>
            <a:custGeom>
              <a:avLst/>
              <a:gdLst/>
              <a:ahLst/>
              <a:cxnLst/>
              <a:rect l="0" t="0" r="0" b="0"/>
              <a:pathLst>
                <a:path w="14360" h="305328">
                  <a:moveTo>
                    <a:pt x="6066" y="0"/>
                  </a:moveTo>
                  <a:lnTo>
                    <a:pt x="2947" y="42692"/>
                  </a:lnTo>
                  <a:lnTo>
                    <a:pt x="0" y="64598"/>
                  </a:lnTo>
                  <a:lnTo>
                    <a:pt x="4521" y="119908"/>
                  </a:lnTo>
                  <a:lnTo>
                    <a:pt x="5761" y="181223"/>
                  </a:lnTo>
                  <a:lnTo>
                    <a:pt x="14359" y="244184"/>
                  </a:lnTo>
                  <a:lnTo>
                    <a:pt x="12813" y="278631"/>
                  </a:lnTo>
                  <a:lnTo>
                    <a:pt x="606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53388" y="989678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0368" y="9065"/>
                  </a:lnTo>
                  <a:lnTo>
                    <a:pt x="66194" y="17475"/>
                  </a:lnTo>
                  <a:lnTo>
                    <a:pt x="19791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77011" y="1015675"/>
              <a:ext cx="153846" cy="149618"/>
            </a:xfrm>
            <a:custGeom>
              <a:avLst/>
              <a:gdLst/>
              <a:ahLst/>
              <a:cxnLst/>
              <a:rect l="0" t="0" r="0" b="0"/>
              <a:pathLst>
                <a:path w="153846" h="149618">
                  <a:moveTo>
                    <a:pt x="134346" y="5589"/>
                  </a:moveTo>
                  <a:lnTo>
                    <a:pt x="117579" y="0"/>
                  </a:lnTo>
                  <a:lnTo>
                    <a:pt x="99988" y="375"/>
                  </a:lnTo>
                  <a:lnTo>
                    <a:pt x="39346" y="16584"/>
                  </a:lnTo>
                  <a:lnTo>
                    <a:pt x="19594" y="24513"/>
                  </a:lnTo>
                  <a:lnTo>
                    <a:pt x="3017" y="35837"/>
                  </a:lnTo>
                  <a:lnTo>
                    <a:pt x="0" y="42132"/>
                  </a:lnTo>
                  <a:lnTo>
                    <a:pt x="329" y="48668"/>
                  </a:lnTo>
                  <a:lnTo>
                    <a:pt x="2887" y="55365"/>
                  </a:lnTo>
                  <a:lnTo>
                    <a:pt x="18208" y="65926"/>
                  </a:lnTo>
                  <a:lnTo>
                    <a:pt x="41785" y="73350"/>
                  </a:lnTo>
                  <a:lnTo>
                    <a:pt x="98342" y="81235"/>
                  </a:lnTo>
                  <a:lnTo>
                    <a:pt x="144002" y="93711"/>
                  </a:lnTo>
                  <a:lnTo>
                    <a:pt x="150142" y="100602"/>
                  </a:lnTo>
                  <a:lnTo>
                    <a:pt x="153066" y="109875"/>
                  </a:lnTo>
                  <a:lnTo>
                    <a:pt x="153845" y="120736"/>
                  </a:lnTo>
                  <a:lnTo>
                    <a:pt x="149685" y="129147"/>
                  </a:lnTo>
                  <a:lnTo>
                    <a:pt x="132584" y="141612"/>
                  </a:lnTo>
                  <a:lnTo>
                    <a:pt x="96649" y="149617"/>
                  </a:lnTo>
                  <a:lnTo>
                    <a:pt x="40171" y="144211"/>
                  </a:lnTo>
                  <a:lnTo>
                    <a:pt x="8004" y="142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21969" y="1000947"/>
              <a:ext cx="150502" cy="352732"/>
            </a:xfrm>
            <a:custGeom>
              <a:avLst/>
              <a:gdLst/>
              <a:ahLst/>
              <a:cxnLst/>
              <a:rect l="0" t="0" r="0" b="0"/>
              <a:pathLst>
                <a:path w="150502" h="352732">
                  <a:moveTo>
                    <a:pt x="0" y="104545"/>
                  </a:moveTo>
                  <a:lnTo>
                    <a:pt x="8333" y="153476"/>
                  </a:lnTo>
                  <a:lnTo>
                    <a:pt x="10094" y="212606"/>
                  </a:lnTo>
                  <a:lnTo>
                    <a:pt x="9273" y="270516"/>
                  </a:lnTo>
                  <a:lnTo>
                    <a:pt x="2178" y="333948"/>
                  </a:lnTo>
                  <a:lnTo>
                    <a:pt x="2138" y="352731"/>
                  </a:lnTo>
                  <a:lnTo>
                    <a:pt x="6019" y="341582"/>
                  </a:lnTo>
                  <a:lnTo>
                    <a:pt x="9934" y="281931"/>
                  </a:lnTo>
                  <a:lnTo>
                    <a:pt x="10411" y="221472"/>
                  </a:lnTo>
                  <a:lnTo>
                    <a:pt x="10505" y="160440"/>
                  </a:lnTo>
                  <a:lnTo>
                    <a:pt x="10521" y="111618"/>
                  </a:lnTo>
                  <a:lnTo>
                    <a:pt x="10527" y="52606"/>
                  </a:lnTo>
                  <a:lnTo>
                    <a:pt x="12867" y="26479"/>
                  </a:lnTo>
                  <a:lnTo>
                    <a:pt x="21706" y="7068"/>
                  </a:lnTo>
                  <a:lnTo>
                    <a:pt x="28509" y="2125"/>
                  </a:lnTo>
                  <a:lnTo>
                    <a:pt x="36553" y="0"/>
                  </a:lnTo>
                  <a:lnTo>
                    <a:pt x="64643" y="2599"/>
                  </a:lnTo>
                  <a:lnTo>
                    <a:pt x="74680" y="4995"/>
                  </a:lnTo>
                  <a:lnTo>
                    <a:pt x="105575" y="25136"/>
                  </a:lnTo>
                  <a:lnTo>
                    <a:pt x="131367" y="58919"/>
                  </a:lnTo>
                  <a:lnTo>
                    <a:pt x="148238" y="92976"/>
                  </a:lnTo>
                  <a:lnTo>
                    <a:pt x="150501" y="114611"/>
                  </a:lnTo>
                  <a:lnTo>
                    <a:pt x="149467" y="125293"/>
                  </a:lnTo>
                  <a:lnTo>
                    <a:pt x="145268" y="133585"/>
                  </a:lnTo>
                  <a:lnTo>
                    <a:pt x="131244" y="145917"/>
                  </a:lnTo>
                  <a:lnTo>
                    <a:pt x="103617" y="159437"/>
                  </a:lnTo>
                  <a:lnTo>
                    <a:pt x="42113" y="167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24990" y="1000207"/>
              <a:ext cx="28607" cy="178709"/>
            </a:xfrm>
            <a:custGeom>
              <a:avLst/>
              <a:gdLst/>
              <a:ahLst/>
              <a:cxnLst/>
              <a:rect l="0" t="0" r="0" b="0"/>
              <a:pathLst>
                <a:path w="28607" h="178709">
                  <a:moveTo>
                    <a:pt x="7548" y="42114"/>
                  </a:moveTo>
                  <a:lnTo>
                    <a:pt x="14784" y="69670"/>
                  </a:lnTo>
                  <a:lnTo>
                    <a:pt x="17427" y="125892"/>
                  </a:lnTo>
                  <a:lnTo>
                    <a:pt x="23538" y="176816"/>
                  </a:lnTo>
                  <a:lnTo>
                    <a:pt x="24057" y="178708"/>
                  </a:lnTo>
                  <a:lnTo>
                    <a:pt x="7077" y="115386"/>
                  </a:lnTo>
                  <a:lnTo>
                    <a:pt x="0" y="80982"/>
                  </a:lnTo>
                  <a:lnTo>
                    <a:pt x="684" y="55879"/>
                  </a:lnTo>
                  <a:lnTo>
                    <a:pt x="13054" y="24355"/>
                  </a:lnTo>
                  <a:lnTo>
                    <a:pt x="286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90466" y="1021264"/>
              <a:ext cx="52644" cy="157928"/>
            </a:xfrm>
            <a:custGeom>
              <a:avLst/>
              <a:gdLst/>
              <a:ahLst/>
              <a:cxnLst/>
              <a:rect l="0" t="0" r="0" b="0"/>
              <a:pathLst>
                <a:path w="52644" h="157928">
                  <a:moveTo>
                    <a:pt x="0" y="0"/>
                  </a:moveTo>
                  <a:lnTo>
                    <a:pt x="11178" y="11178"/>
                  </a:lnTo>
                  <a:lnTo>
                    <a:pt x="16666" y="29145"/>
                  </a:lnTo>
                  <a:lnTo>
                    <a:pt x="27715" y="85076"/>
                  </a:lnTo>
                  <a:lnTo>
                    <a:pt x="32778" y="121784"/>
                  </a:lnTo>
                  <a:lnTo>
                    <a:pt x="5264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00994" y="94756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06279" y="999630"/>
              <a:ext cx="355454" cy="211148"/>
            </a:xfrm>
            <a:custGeom>
              <a:avLst/>
              <a:gdLst/>
              <a:ahLst/>
              <a:cxnLst/>
              <a:rect l="0" t="0" r="0" b="0"/>
              <a:pathLst>
                <a:path w="355454" h="211148">
                  <a:moveTo>
                    <a:pt x="0" y="105862"/>
                  </a:moveTo>
                  <a:lnTo>
                    <a:pt x="8334" y="143340"/>
                  </a:lnTo>
                  <a:lnTo>
                    <a:pt x="9065" y="155414"/>
                  </a:lnTo>
                  <a:lnTo>
                    <a:pt x="10723" y="159953"/>
                  </a:lnTo>
                  <a:lnTo>
                    <a:pt x="12998" y="159470"/>
                  </a:lnTo>
                  <a:lnTo>
                    <a:pt x="15684" y="155639"/>
                  </a:lnTo>
                  <a:lnTo>
                    <a:pt x="15550" y="142023"/>
                  </a:lnTo>
                  <a:lnTo>
                    <a:pt x="5125" y="87314"/>
                  </a:lnTo>
                  <a:lnTo>
                    <a:pt x="7347" y="64863"/>
                  </a:lnTo>
                  <a:lnTo>
                    <a:pt x="13087" y="58642"/>
                  </a:lnTo>
                  <a:lnTo>
                    <a:pt x="21593" y="55664"/>
                  </a:lnTo>
                  <a:lnTo>
                    <a:pt x="31943" y="54849"/>
                  </a:lnTo>
                  <a:lnTo>
                    <a:pt x="40013" y="57816"/>
                  </a:lnTo>
                  <a:lnTo>
                    <a:pt x="52099" y="70470"/>
                  </a:lnTo>
                  <a:lnTo>
                    <a:pt x="71069" y="97325"/>
                  </a:lnTo>
                  <a:lnTo>
                    <a:pt x="76625" y="99001"/>
                  </a:lnTo>
                  <a:lnTo>
                    <a:pt x="81499" y="95439"/>
                  </a:lnTo>
                  <a:lnTo>
                    <a:pt x="93948" y="68068"/>
                  </a:lnTo>
                  <a:lnTo>
                    <a:pt x="97727" y="56100"/>
                  </a:lnTo>
                  <a:lnTo>
                    <a:pt x="104926" y="48121"/>
                  </a:lnTo>
                  <a:lnTo>
                    <a:pt x="125403" y="39255"/>
                  </a:lnTo>
                  <a:lnTo>
                    <a:pt x="135075" y="40400"/>
                  </a:lnTo>
                  <a:lnTo>
                    <a:pt x="152060" y="51031"/>
                  </a:lnTo>
                  <a:lnTo>
                    <a:pt x="169187" y="76748"/>
                  </a:lnTo>
                  <a:lnTo>
                    <a:pt x="191521" y="125284"/>
                  </a:lnTo>
                  <a:lnTo>
                    <a:pt x="196255" y="152318"/>
                  </a:lnTo>
                  <a:lnTo>
                    <a:pt x="198687" y="156720"/>
                  </a:lnTo>
                  <a:lnTo>
                    <a:pt x="201478" y="154975"/>
                  </a:lnTo>
                  <a:lnTo>
                    <a:pt x="214116" y="136402"/>
                  </a:lnTo>
                  <a:lnTo>
                    <a:pt x="265500" y="88253"/>
                  </a:lnTo>
                  <a:lnTo>
                    <a:pt x="326585" y="55260"/>
                  </a:lnTo>
                  <a:lnTo>
                    <a:pt x="352440" y="29647"/>
                  </a:lnTo>
                  <a:lnTo>
                    <a:pt x="355453" y="21127"/>
                  </a:lnTo>
                  <a:lnTo>
                    <a:pt x="355122" y="13107"/>
                  </a:lnTo>
                  <a:lnTo>
                    <a:pt x="352562" y="5421"/>
                  </a:lnTo>
                  <a:lnTo>
                    <a:pt x="347345" y="1467"/>
                  </a:lnTo>
                  <a:lnTo>
                    <a:pt x="340358" y="0"/>
                  </a:lnTo>
                  <a:lnTo>
                    <a:pt x="313757" y="3526"/>
                  </a:lnTo>
                  <a:lnTo>
                    <a:pt x="295036" y="10076"/>
                  </a:lnTo>
                  <a:lnTo>
                    <a:pt x="278916" y="20786"/>
                  </a:lnTo>
                  <a:lnTo>
                    <a:pt x="267073" y="36465"/>
                  </a:lnTo>
                  <a:lnTo>
                    <a:pt x="249937" y="75126"/>
                  </a:lnTo>
                  <a:lnTo>
                    <a:pt x="248734" y="98831"/>
                  </a:lnTo>
                  <a:lnTo>
                    <a:pt x="253268" y="123794"/>
                  </a:lnTo>
                  <a:lnTo>
                    <a:pt x="268975" y="156409"/>
                  </a:lnTo>
                  <a:lnTo>
                    <a:pt x="302114" y="196371"/>
                  </a:lnTo>
                  <a:lnTo>
                    <a:pt x="312867" y="204580"/>
                  </a:lnTo>
                  <a:lnTo>
                    <a:pt x="326384" y="211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23700" y="968621"/>
              <a:ext cx="82539" cy="63172"/>
            </a:xfrm>
            <a:custGeom>
              <a:avLst/>
              <a:gdLst/>
              <a:ahLst/>
              <a:cxnLst/>
              <a:rect l="0" t="0" r="0" b="0"/>
              <a:pathLst>
                <a:path w="82539" h="63172">
                  <a:moveTo>
                    <a:pt x="19367" y="63171"/>
                  </a:moveTo>
                  <a:lnTo>
                    <a:pt x="2600" y="57582"/>
                  </a:lnTo>
                  <a:lnTo>
                    <a:pt x="0" y="53596"/>
                  </a:lnTo>
                  <a:lnTo>
                    <a:pt x="606" y="48599"/>
                  </a:lnTo>
                  <a:lnTo>
                    <a:pt x="12638" y="30388"/>
                  </a:lnTo>
                  <a:lnTo>
                    <a:pt x="18391" y="23768"/>
                  </a:lnTo>
                  <a:lnTo>
                    <a:pt x="48843" y="8862"/>
                  </a:lnTo>
                  <a:lnTo>
                    <a:pt x="825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02013" y="884393"/>
              <a:ext cx="130734" cy="347442"/>
            </a:xfrm>
            <a:custGeom>
              <a:avLst/>
              <a:gdLst/>
              <a:ahLst/>
              <a:cxnLst/>
              <a:rect l="0" t="0" r="0" b="0"/>
              <a:pathLst>
                <a:path w="130734" h="347442">
                  <a:moveTo>
                    <a:pt x="78090" y="347441"/>
                  </a:moveTo>
                  <a:lnTo>
                    <a:pt x="60132" y="285160"/>
                  </a:lnTo>
                  <a:lnTo>
                    <a:pt x="46424" y="231110"/>
                  </a:lnTo>
                  <a:lnTo>
                    <a:pt x="26862" y="175373"/>
                  </a:lnTo>
                  <a:lnTo>
                    <a:pt x="5039" y="116725"/>
                  </a:lnTo>
                  <a:lnTo>
                    <a:pt x="0" y="93992"/>
                  </a:lnTo>
                  <a:lnTo>
                    <a:pt x="1659" y="68291"/>
                  </a:lnTo>
                  <a:lnTo>
                    <a:pt x="14760" y="33103"/>
                  </a:lnTo>
                  <a:lnTo>
                    <a:pt x="33176" y="17442"/>
                  </a:lnTo>
                  <a:lnTo>
                    <a:pt x="56959" y="7752"/>
                  </a:lnTo>
                  <a:lnTo>
                    <a:pt x="104115" y="1532"/>
                  </a:lnTo>
                  <a:lnTo>
                    <a:pt x="1307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32704" y="1052849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412" y="16789"/>
                  </a:lnTo>
                  <a:lnTo>
                    <a:pt x="53944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44275" y="1068636"/>
              <a:ext cx="177985" cy="152670"/>
            </a:xfrm>
            <a:custGeom>
              <a:avLst/>
              <a:gdLst/>
              <a:ahLst/>
              <a:cxnLst/>
              <a:rect l="0" t="0" r="0" b="0"/>
              <a:pathLst>
                <a:path w="177985" h="152670">
                  <a:moveTo>
                    <a:pt x="125341" y="47384"/>
                  </a:moveTo>
                  <a:lnTo>
                    <a:pt x="87085" y="6572"/>
                  </a:lnTo>
                  <a:lnTo>
                    <a:pt x="64665" y="0"/>
                  </a:lnTo>
                  <a:lnTo>
                    <a:pt x="42222" y="3318"/>
                  </a:lnTo>
                  <a:lnTo>
                    <a:pt x="31324" y="7478"/>
                  </a:lnTo>
                  <a:lnTo>
                    <a:pt x="16095" y="21459"/>
                  </a:lnTo>
                  <a:lnTo>
                    <a:pt x="10397" y="30101"/>
                  </a:lnTo>
                  <a:lnTo>
                    <a:pt x="2376" y="64620"/>
                  </a:lnTo>
                  <a:lnTo>
                    <a:pt x="0" y="104484"/>
                  </a:lnTo>
                  <a:lnTo>
                    <a:pt x="5683" y="128914"/>
                  </a:lnTo>
                  <a:lnTo>
                    <a:pt x="10474" y="140342"/>
                  </a:lnTo>
                  <a:lnTo>
                    <a:pt x="17178" y="146791"/>
                  </a:lnTo>
                  <a:lnTo>
                    <a:pt x="25156" y="149920"/>
                  </a:lnTo>
                  <a:lnTo>
                    <a:pt x="33985" y="150836"/>
                  </a:lnTo>
                  <a:lnTo>
                    <a:pt x="50034" y="145616"/>
                  </a:lnTo>
                  <a:lnTo>
                    <a:pt x="57589" y="140948"/>
                  </a:lnTo>
                  <a:lnTo>
                    <a:pt x="69103" y="123283"/>
                  </a:lnTo>
                  <a:lnTo>
                    <a:pt x="73811" y="112022"/>
                  </a:lnTo>
                  <a:lnTo>
                    <a:pt x="75923" y="87030"/>
                  </a:lnTo>
                  <a:lnTo>
                    <a:pt x="75301" y="68514"/>
                  </a:lnTo>
                  <a:lnTo>
                    <a:pt x="76773" y="68490"/>
                  </a:lnTo>
                  <a:lnTo>
                    <a:pt x="125721" y="131237"/>
                  </a:lnTo>
                  <a:lnTo>
                    <a:pt x="132614" y="138381"/>
                  </a:lnTo>
                  <a:lnTo>
                    <a:pt x="149630" y="146319"/>
                  </a:lnTo>
                  <a:lnTo>
                    <a:pt x="177984" y="152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95080" y="1068317"/>
              <a:ext cx="121936" cy="166561"/>
            </a:xfrm>
            <a:custGeom>
              <a:avLst/>
              <a:gdLst/>
              <a:ahLst/>
              <a:cxnLst/>
              <a:rect l="0" t="0" r="0" b="0"/>
              <a:pathLst>
                <a:path w="121936" h="166561">
                  <a:moveTo>
                    <a:pt x="121935" y="5589"/>
                  </a:moveTo>
                  <a:lnTo>
                    <a:pt x="105168" y="0"/>
                  </a:lnTo>
                  <a:lnTo>
                    <a:pt x="84457" y="3495"/>
                  </a:lnTo>
                  <a:lnTo>
                    <a:pt x="38623" y="24803"/>
                  </a:lnTo>
                  <a:lnTo>
                    <a:pt x="11982" y="50277"/>
                  </a:lnTo>
                  <a:lnTo>
                    <a:pt x="2877" y="73023"/>
                  </a:lnTo>
                  <a:lnTo>
                    <a:pt x="0" y="97561"/>
                  </a:lnTo>
                  <a:lnTo>
                    <a:pt x="2621" y="120165"/>
                  </a:lnTo>
                  <a:lnTo>
                    <a:pt x="10805" y="138790"/>
                  </a:lnTo>
                  <a:lnTo>
                    <a:pt x="16263" y="147032"/>
                  </a:lnTo>
                  <a:lnTo>
                    <a:pt x="31686" y="159310"/>
                  </a:lnTo>
                  <a:lnTo>
                    <a:pt x="40712" y="164222"/>
                  </a:lnTo>
                  <a:lnTo>
                    <a:pt x="63219" y="166560"/>
                  </a:lnTo>
                  <a:lnTo>
                    <a:pt x="95959" y="161299"/>
                  </a:lnTo>
                  <a:lnTo>
                    <a:pt x="121935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13316" y="842279"/>
              <a:ext cx="30042" cy="389556"/>
            </a:xfrm>
            <a:custGeom>
              <a:avLst/>
              <a:gdLst/>
              <a:ahLst/>
              <a:cxnLst/>
              <a:rect l="0" t="0" r="0" b="0"/>
              <a:pathLst>
                <a:path w="30042" h="389556">
                  <a:moveTo>
                    <a:pt x="19513" y="0"/>
                  </a:moveTo>
                  <a:lnTo>
                    <a:pt x="4858" y="55141"/>
                  </a:lnTo>
                  <a:lnTo>
                    <a:pt x="353" y="109145"/>
                  </a:lnTo>
                  <a:lnTo>
                    <a:pt x="0" y="172295"/>
                  </a:lnTo>
                  <a:lnTo>
                    <a:pt x="6863" y="229136"/>
                  </a:lnTo>
                  <a:lnTo>
                    <a:pt x="14154" y="290147"/>
                  </a:lnTo>
                  <a:lnTo>
                    <a:pt x="19624" y="343229"/>
                  </a:lnTo>
                  <a:lnTo>
                    <a:pt x="30041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17015" y="96862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2745" y="11179"/>
                  </a:lnTo>
                  <a:lnTo>
                    <a:pt x="139961" y="18130"/>
                  </a:lnTo>
                  <a:lnTo>
                    <a:pt x="79726" y="21649"/>
                  </a:lnTo>
                  <a:lnTo>
                    <a:pt x="27794" y="292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82761" y="1063378"/>
              <a:ext cx="129119" cy="132555"/>
            </a:xfrm>
            <a:custGeom>
              <a:avLst/>
              <a:gdLst/>
              <a:ahLst/>
              <a:cxnLst/>
              <a:rect l="0" t="0" r="0" b="0"/>
              <a:pathLst>
                <a:path w="129119" h="132555">
                  <a:moveTo>
                    <a:pt x="86938" y="10528"/>
                  </a:moveTo>
                  <a:lnTo>
                    <a:pt x="64581" y="10528"/>
                  </a:lnTo>
                  <a:lnTo>
                    <a:pt x="33910" y="21707"/>
                  </a:lnTo>
                  <a:lnTo>
                    <a:pt x="19307" y="36553"/>
                  </a:lnTo>
                  <a:lnTo>
                    <a:pt x="399" y="74681"/>
                  </a:lnTo>
                  <a:lnTo>
                    <a:pt x="0" y="83712"/>
                  </a:lnTo>
                  <a:lnTo>
                    <a:pt x="5795" y="99986"/>
                  </a:lnTo>
                  <a:lnTo>
                    <a:pt x="27801" y="122302"/>
                  </a:lnTo>
                  <a:lnTo>
                    <a:pt x="49737" y="130396"/>
                  </a:lnTo>
                  <a:lnTo>
                    <a:pt x="62137" y="132554"/>
                  </a:lnTo>
                  <a:lnTo>
                    <a:pt x="85274" y="128713"/>
                  </a:lnTo>
                  <a:lnTo>
                    <a:pt x="106086" y="118037"/>
                  </a:lnTo>
                  <a:lnTo>
                    <a:pt x="123134" y="101594"/>
                  </a:lnTo>
                  <a:lnTo>
                    <a:pt x="127446" y="92296"/>
                  </a:lnTo>
                  <a:lnTo>
                    <a:pt x="129118" y="72606"/>
                  </a:lnTo>
                  <a:lnTo>
                    <a:pt x="119723" y="52156"/>
                  </a:lnTo>
                  <a:lnTo>
                    <a:pt x="764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59798" y="1007642"/>
              <a:ext cx="78358" cy="173279"/>
            </a:xfrm>
            <a:custGeom>
              <a:avLst/>
              <a:gdLst/>
              <a:ahLst/>
              <a:cxnLst/>
              <a:rect l="0" t="0" r="0" b="0"/>
              <a:pathLst>
                <a:path w="78358" h="173279">
                  <a:moveTo>
                    <a:pt x="25715" y="87321"/>
                  </a:moveTo>
                  <a:lnTo>
                    <a:pt x="34048" y="124799"/>
                  </a:lnTo>
                  <a:lnTo>
                    <a:pt x="41398" y="170634"/>
                  </a:lnTo>
                  <a:lnTo>
                    <a:pt x="40849" y="173278"/>
                  </a:lnTo>
                  <a:lnTo>
                    <a:pt x="34001" y="163739"/>
                  </a:lnTo>
                  <a:lnTo>
                    <a:pt x="11788" y="107693"/>
                  </a:lnTo>
                  <a:lnTo>
                    <a:pt x="0" y="66129"/>
                  </a:lnTo>
                  <a:lnTo>
                    <a:pt x="1808" y="45147"/>
                  </a:lnTo>
                  <a:lnTo>
                    <a:pt x="9630" y="27243"/>
                  </a:lnTo>
                  <a:lnTo>
                    <a:pt x="14992" y="19193"/>
                  </a:lnTo>
                  <a:lnTo>
                    <a:pt x="30308" y="7129"/>
                  </a:lnTo>
                  <a:lnTo>
                    <a:pt x="39305" y="2274"/>
                  </a:lnTo>
                  <a:lnTo>
                    <a:pt x="55542" y="0"/>
                  </a:lnTo>
                  <a:lnTo>
                    <a:pt x="78357" y="30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32734" y="973561"/>
              <a:ext cx="216290" cy="229414"/>
            </a:xfrm>
            <a:custGeom>
              <a:avLst/>
              <a:gdLst/>
              <a:ahLst/>
              <a:cxnLst/>
              <a:rect l="0" t="0" r="0" b="0"/>
              <a:pathLst>
                <a:path w="216290" h="229414">
                  <a:moveTo>
                    <a:pt x="137048" y="5589"/>
                  </a:moveTo>
                  <a:lnTo>
                    <a:pt x="120280" y="0"/>
                  </a:lnTo>
                  <a:lnTo>
                    <a:pt x="102690" y="375"/>
                  </a:lnTo>
                  <a:lnTo>
                    <a:pt x="42048" y="16584"/>
                  </a:lnTo>
                  <a:lnTo>
                    <a:pt x="22296" y="24514"/>
                  </a:lnTo>
                  <a:lnTo>
                    <a:pt x="5719" y="35837"/>
                  </a:lnTo>
                  <a:lnTo>
                    <a:pt x="1532" y="44471"/>
                  </a:lnTo>
                  <a:lnTo>
                    <a:pt x="0" y="66544"/>
                  </a:lnTo>
                  <a:lnTo>
                    <a:pt x="3568" y="75471"/>
                  </a:lnTo>
                  <a:lnTo>
                    <a:pt x="16892" y="88510"/>
                  </a:lnTo>
                  <a:lnTo>
                    <a:pt x="37632" y="95085"/>
                  </a:lnTo>
                  <a:lnTo>
                    <a:pt x="94663" y="104895"/>
                  </a:lnTo>
                  <a:lnTo>
                    <a:pt x="152679" y="119268"/>
                  </a:lnTo>
                  <a:lnTo>
                    <a:pt x="196028" y="143424"/>
                  </a:lnTo>
                  <a:lnTo>
                    <a:pt x="204444" y="150122"/>
                  </a:lnTo>
                  <a:lnTo>
                    <a:pt x="213795" y="170041"/>
                  </a:lnTo>
                  <a:lnTo>
                    <a:pt x="216289" y="181904"/>
                  </a:lnTo>
                  <a:lnTo>
                    <a:pt x="214442" y="192153"/>
                  </a:lnTo>
                  <a:lnTo>
                    <a:pt x="203031" y="209779"/>
                  </a:lnTo>
                  <a:lnTo>
                    <a:pt x="183142" y="222292"/>
                  </a:lnTo>
                  <a:lnTo>
                    <a:pt x="159874" y="229413"/>
                  </a:lnTo>
                  <a:lnTo>
                    <a:pt x="127043" y="226845"/>
                  </a:lnTo>
                  <a:lnTo>
                    <a:pt x="73877" y="21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69270" y="1716145"/>
            <a:ext cx="2526109" cy="520647"/>
            <a:chOff x="569270" y="1716145"/>
            <a:chExt cx="2526109" cy="520647"/>
          </a:xfrm>
        </p:grpSpPr>
        <p:sp>
          <p:nvSpPr>
            <p:cNvPr id="95" name="Freeform 94"/>
            <p:cNvSpPr/>
            <p:nvPr/>
          </p:nvSpPr>
          <p:spPr>
            <a:xfrm>
              <a:off x="569270" y="1716145"/>
              <a:ext cx="209839" cy="429488"/>
            </a:xfrm>
            <a:custGeom>
              <a:avLst/>
              <a:gdLst/>
              <a:ahLst/>
              <a:cxnLst/>
              <a:rect l="0" t="0" r="0" b="0"/>
              <a:pathLst>
                <a:path w="209839" h="429488">
                  <a:moveTo>
                    <a:pt x="9797" y="84228"/>
                  </a:moveTo>
                  <a:lnTo>
                    <a:pt x="9797" y="141492"/>
                  </a:lnTo>
                  <a:lnTo>
                    <a:pt x="15386" y="196795"/>
                  </a:lnTo>
                  <a:lnTo>
                    <a:pt x="24451" y="247432"/>
                  </a:lnTo>
                  <a:lnTo>
                    <a:pt x="28957" y="301301"/>
                  </a:lnTo>
                  <a:lnTo>
                    <a:pt x="38885" y="356263"/>
                  </a:lnTo>
                  <a:lnTo>
                    <a:pt x="48991" y="410967"/>
                  </a:lnTo>
                  <a:lnTo>
                    <a:pt x="50613" y="429487"/>
                  </a:lnTo>
                  <a:lnTo>
                    <a:pt x="51334" y="422120"/>
                  </a:lnTo>
                  <a:lnTo>
                    <a:pt x="50627" y="370857"/>
                  </a:lnTo>
                  <a:lnTo>
                    <a:pt x="44641" y="321493"/>
                  </a:lnTo>
                  <a:lnTo>
                    <a:pt x="41178" y="270992"/>
                  </a:lnTo>
                  <a:lnTo>
                    <a:pt x="27001" y="211413"/>
                  </a:lnTo>
                  <a:lnTo>
                    <a:pt x="7606" y="160173"/>
                  </a:lnTo>
                  <a:lnTo>
                    <a:pt x="915" y="107851"/>
                  </a:lnTo>
                  <a:lnTo>
                    <a:pt x="0" y="80299"/>
                  </a:lnTo>
                  <a:lnTo>
                    <a:pt x="3266" y="69910"/>
                  </a:lnTo>
                  <a:lnTo>
                    <a:pt x="8952" y="61815"/>
                  </a:lnTo>
                  <a:lnTo>
                    <a:pt x="24629" y="49700"/>
                  </a:lnTo>
                  <a:lnTo>
                    <a:pt x="85044" y="24924"/>
                  </a:lnTo>
                  <a:lnTo>
                    <a:pt x="137138" y="13718"/>
                  </a:lnTo>
                  <a:lnTo>
                    <a:pt x="199643" y="2475"/>
                  </a:lnTo>
                  <a:lnTo>
                    <a:pt x="2098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0124" y="1926715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8" y="17958"/>
                  </a:lnTo>
                  <a:lnTo>
                    <a:pt x="23577" y="374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6228" y="1954965"/>
              <a:ext cx="182923" cy="174169"/>
            </a:xfrm>
            <a:custGeom>
              <a:avLst/>
              <a:gdLst/>
              <a:ahLst/>
              <a:cxnLst/>
              <a:rect l="0" t="0" r="0" b="0"/>
              <a:pathLst>
                <a:path w="182923" h="174169">
                  <a:moveTo>
                    <a:pt x="151336" y="55978"/>
                  </a:moveTo>
                  <a:lnTo>
                    <a:pt x="133356" y="31931"/>
                  </a:lnTo>
                  <a:lnTo>
                    <a:pt x="107014" y="11678"/>
                  </a:lnTo>
                  <a:lnTo>
                    <a:pt x="87184" y="1974"/>
                  </a:lnTo>
                  <a:lnTo>
                    <a:pt x="66672" y="0"/>
                  </a:lnTo>
                  <a:lnTo>
                    <a:pt x="47027" y="4193"/>
                  </a:lnTo>
                  <a:lnTo>
                    <a:pt x="30497" y="13855"/>
                  </a:lnTo>
                  <a:lnTo>
                    <a:pt x="18471" y="32187"/>
                  </a:lnTo>
                  <a:lnTo>
                    <a:pt x="1219" y="82084"/>
                  </a:lnTo>
                  <a:lnTo>
                    <a:pt x="0" y="106185"/>
                  </a:lnTo>
                  <a:lnTo>
                    <a:pt x="4527" y="128595"/>
                  </a:lnTo>
                  <a:lnTo>
                    <a:pt x="14338" y="150253"/>
                  </a:lnTo>
                  <a:lnTo>
                    <a:pt x="29617" y="165338"/>
                  </a:lnTo>
                  <a:lnTo>
                    <a:pt x="38604" y="170999"/>
                  </a:lnTo>
                  <a:lnTo>
                    <a:pt x="57949" y="174168"/>
                  </a:lnTo>
                  <a:lnTo>
                    <a:pt x="68021" y="173376"/>
                  </a:lnTo>
                  <a:lnTo>
                    <a:pt x="75906" y="169338"/>
                  </a:lnTo>
                  <a:lnTo>
                    <a:pt x="106640" y="127968"/>
                  </a:lnTo>
                  <a:lnTo>
                    <a:pt x="123227" y="87009"/>
                  </a:lnTo>
                  <a:lnTo>
                    <a:pt x="123238" y="87194"/>
                  </a:lnTo>
                  <a:lnTo>
                    <a:pt x="122076" y="90826"/>
                  </a:lnTo>
                  <a:lnTo>
                    <a:pt x="126029" y="112706"/>
                  </a:lnTo>
                  <a:lnTo>
                    <a:pt x="140868" y="128374"/>
                  </a:lnTo>
                  <a:lnTo>
                    <a:pt x="166172" y="144109"/>
                  </a:lnTo>
                  <a:lnTo>
                    <a:pt x="182922" y="150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034261" y="1940170"/>
              <a:ext cx="134403" cy="172840"/>
            </a:xfrm>
            <a:custGeom>
              <a:avLst/>
              <a:gdLst/>
              <a:ahLst/>
              <a:cxnLst/>
              <a:rect l="0" t="0" r="0" b="0"/>
              <a:pathLst>
                <a:path w="134403" h="172840">
                  <a:moveTo>
                    <a:pt x="123873" y="18130"/>
                  </a:moveTo>
                  <a:lnTo>
                    <a:pt x="107106" y="6952"/>
                  </a:lnTo>
                  <a:lnTo>
                    <a:pt x="74321" y="0"/>
                  </a:lnTo>
                  <a:lnTo>
                    <a:pt x="40561" y="3530"/>
                  </a:lnTo>
                  <a:lnTo>
                    <a:pt x="32067" y="8396"/>
                  </a:lnTo>
                  <a:lnTo>
                    <a:pt x="19509" y="23163"/>
                  </a:lnTo>
                  <a:lnTo>
                    <a:pt x="5863" y="51207"/>
                  </a:lnTo>
                  <a:lnTo>
                    <a:pt x="0" y="87332"/>
                  </a:lnTo>
                  <a:lnTo>
                    <a:pt x="4868" y="107768"/>
                  </a:lnTo>
                  <a:lnTo>
                    <a:pt x="27527" y="153373"/>
                  </a:lnTo>
                  <a:lnTo>
                    <a:pt x="43618" y="165196"/>
                  </a:lnTo>
                  <a:lnTo>
                    <a:pt x="77997" y="172839"/>
                  </a:lnTo>
                  <a:lnTo>
                    <a:pt x="134402" y="165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76143" y="1768787"/>
              <a:ext cx="50448" cy="326385"/>
            </a:xfrm>
            <a:custGeom>
              <a:avLst/>
              <a:gdLst/>
              <a:ahLst/>
              <a:cxnLst/>
              <a:rect l="0" t="0" r="0" b="0"/>
              <a:pathLst>
                <a:path w="50448" h="32638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13527" y="176627"/>
                  </a:lnTo>
                  <a:lnTo>
                    <a:pt x="18978" y="237487"/>
                  </a:lnTo>
                  <a:lnTo>
                    <a:pt x="28125" y="278077"/>
                  </a:lnTo>
                  <a:lnTo>
                    <a:pt x="50447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10777" y="190565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155" y="3119"/>
                  </a:lnTo>
                  <a:lnTo>
                    <a:pt x="79392" y="9065"/>
                  </a:lnTo>
                  <a:lnTo>
                    <a:pt x="19712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394503" y="1937243"/>
              <a:ext cx="145653" cy="152311"/>
            </a:xfrm>
            <a:custGeom>
              <a:avLst/>
              <a:gdLst/>
              <a:ahLst/>
              <a:cxnLst/>
              <a:rect l="0" t="0" r="0" b="0"/>
              <a:pathLst>
                <a:path w="145653" h="152311">
                  <a:moveTo>
                    <a:pt x="90015" y="0"/>
                  </a:moveTo>
                  <a:lnTo>
                    <a:pt x="67658" y="0"/>
                  </a:lnTo>
                  <a:lnTo>
                    <a:pt x="36987" y="11178"/>
                  </a:lnTo>
                  <a:lnTo>
                    <a:pt x="19263" y="29145"/>
                  </a:lnTo>
                  <a:lnTo>
                    <a:pt x="5927" y="52728"/>
                  </a:lnTo>
                  <a:lnTo>
                    <a:pt x="0" y="78807"/>
                  </a:lnTo>
                  <a:lnTo>
                    <a:pt x="2252" y="114207"/>
                  </a:lnTo>
                  <a:lnTo>
                    <a:pt x="13574" y="133037"/>
                  </a:lnTo>
                  <a:lnTo>
                    <a:pt x="21507" y="141334"/>
                  </a:lnTo>
                  <a:lnTo>
                    <a:pt x="45919" y="150553"/>
                  </a:lnTo>
                  <a:lnTo>
                    <a:pt x="73926" y="152310"/>
                  </a:lnTo>
                  <a:lnTo>
                    <a:pt x="98072" y="145292"/>
                  </a:lnTo>
                  <a:lnTo>
                    <a:pt x="125807" y="128188"/>
                  </a:lnTo>
                  <a:lnTo>
                    <a:pt x="138288" y="111954"/>
                  </a:lnTo>
                  <a:lnTo>
                    <a:pt x="143254" y="102712"/>
                  </a:lnTo>
                  <a:lnTo>
                    <a:pt x="145652" y="83085"/>
                  </a:lnTo>
                  <a:lnTo>
                    <a:pt x="141648" y="62663"/>
                  </a:lnTo>
                  <a:lnTo>
                    <a:pt x="132070" y="41888"/>
                  </a:lnTo>
                  <a:lnTo>
                    <a:pt x="116895" y="27196"/>
                  </a:lnTo>
                  <a:lnTo>
                    <a:pt x="9001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89803" y="1884601"/>
              <a:ext cx="105286" cy="161116"/>
            </a:xfrm>
            <a:custGeom>
              <a:avLst/>
              <a:gdLst/>
              <a:ahLst/>
              <a:cxnLst/>
              <a:rect l="0" t="0" r="0" b="0"/>
              <a:pathLst>
                <a:path w="105286" h="161116">
                  <a:moveTo>
                    <a:pt x="0" y="84228"/>
                  </a:moveTo>
                  <a:lnTo>
                    <a:pt x="11178" y="95406"/>
                  </a:lnTo>
                  <a:lnTo>
                    <a:pt x="40433" y="157445"/>
                  </a:lnTo>
                  <a:lnTo>
                    <a:pt x="43333" y="161115"/>
                  </a:lnTo>
                  <a:lnTo>
                    <a:pt x="44096" y="160053"/>
                  </a:lnTo>
                  <a:lnTo>
                    <a:pt x="43435" y="155834"/>
                  </a:lnTo>
                  <a:lnTo>
                    <a:pt x="29073" y="122679"/>
                  </a:lnTo>
                  <a:lnTo>
                    <a:pt x="29689" y="98587"/>
                  </a:lnTo>
                  <a:lnTo>
                    <a:pt x="42202" y="58717"/>
                  </a:lnTo>
                  <a:lnTo>
                    <a:pt x="60727" y="28446"/>
                  </a:lnTo>
                  <a:lnTo>
                    <a:pt x="77292" y="1537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02890" y="1800373"/>
              <a:ext cx="29152" cy="284270"/>
            </a:xfrm>
            <a:custGeom>
              <a:avLst/>
              <a:gdLst/>
              <a:ahLst/>
              <a:cxnLst/>
              <a:rect l="0" t="0" r="0" b="0"/>
              <a:pathLst>
                <a:path w="29152" h="284270">
                  <a:moveTo>
                    <a:pt x="18623" y="0"/>
                  </a:moveTo>
                  <a:lnTo>
                    <a:pt x="3969" y="58617"/>
                  </a:lnTo>
                  <a:lnTo>
                    <a:pt x="0" y="113960"/>
                  </a:lnTo>
                  <a:lnTo>
                    <a:pt x="9268" y="176885"/>
                  </a:lnTo>
                  <a:lnTo>
                    <a:pt x="22364" y="229132"/>
                  </a:lnTo>
                  <a:lnTo>
                    <a:pt x="29151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74114" y="1779316"/>
              <a:ext cx="294798" cy="31586"/>
            </a:xfrm>
            <a:custGeom>
              <a:avLst/>
              <a:gdLst/>
              <a:ahLst/>
              <a:cxnLst/>
              <a:rect l="0" t="0" r="0" b="0"/>
              <a:pathLst>
                <a:path w="294798" h="31586">
                  <a:moveTo>
                    <a:pt x="294797" y="0"/>
                  </a:moveTo>
                  <a:lnTo>
                    <a:pt x="252106" y="3119"/>
                  </a:lnTo>
                  <a:lnTo>
                    <a:pt x="190390" y="10722"/>
                  </a:lnTo>
                  <a:lnTo>
                    <a:pt x="128248" y="18669"/>
                  </a:lnTo>
                  <a:lnTo>
                    <a:pt x="70566" y="26174"/>
                  </a:lnTo>
                  <a:lnTo>
                    <a:pt x="12527" y="308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37326" y="1905658"/>
              <a:ext cx="84229" cy="181262"/>
            </a:xfrm>
            <a:custGeom>
              <a:avLst/>
              <a:gdLst/>
              <a:ahLst/>
              <a:cxnLst/>
              <a:rect l="0" t="0" r="0" b="0"/>
              <a:pathLst>
                <a:path w="84229" h="181262">
                  <a:moveTo>
                    <a:pt x="0" y="52642"/>
                  </a:moveTo>
                  <a:lnTo>
                    <a:pt x="5589" y="114735"/>
                  </a:lnTo>
                  <a:lnTo>
                    <a:pt x="24451" y="168314"/>
                  </a:lnTo>
                  <a:lnTo>
                    <a:pt x="30338" y="178889"/>
                  </a:lnTo>
                  <a:lnTo>
                    <a:pt x="33094" y="181261"/>
                  </a:lnTo>
                  <a:lnTo>
                    <a:pt x="33761" y="178162"/>
                  </a:lnTo>
                  <a:lnTo>
                    <a:pt x="30702" y="120904"/>
                  </a:lnTo>
                  <a:lnTo>
                    <a:pt x="22559" y="58252"/>
                  </a:lnTo>
                  <a:lnTo>
                    <a:pt x="27964" y="37198"/>
                  </a:lnTo>
                  <a:lnTo>
                    <a:pt x="32680" y="28308"/>
                  </a:lnTo>
                  <a:lnTo>
                    <a:pt x="47280" y="15310"/>
                  </a:lnTo>
                  <a:lnTo>
                    <a:pt x="68991" y="453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02504" y="1909561"/>
              <a:ext cx="137406" cy="143497"/>
            </a:xfrm>
            <a:custGeom>
              <a:avLst/>
              <a:gdLst/>
              <a:ahLst/>
              <a:cxnLst/>
              <a:rect l="0" t="0" r="0" b="0"/>
              <a:pathLst>
                <a:path w="137406" h="143497">
                  <a:moveTo>
                    <a:pt x="3278" y="80325"/>
                  </a:moveTo>
                  <a:lnTo>
                    <a:pt x="45970" y="77205"/>
                  </a:lnTo>
                  <a:lnTo>
                    <a:pt x="96941" y="61196"/>
                  </a:lnTo>
                  <a:lnTo>
                    <a:pt x="136033" y="30521"/>
                  </a:lnTo>
                  <a:lnTo>
                    <a:pt x="137405" y="23726"/>
                  </a:lnTo>
                  <a:lnTo>
                    <a:pt x="134810" y="16856"/>
                  </a:lnTo>
                  <a:lnTo>
                    <a:pt x="129570" y="9936"/>
                  </a:lnTo>
                  <a:lnTo>
                    <a:pt x="111270" y="2247"/>
                  </a:lnTo>
                  <a:lnTo>
                    <a:pt x="88709" y="0"/>
                  </a:lnTo>
                  <a:lnTo>
                    <a:pt x="66984" y="2901"/>
                  </a:lnTo>
                  <a:lnTo>
                    <a:pt x="48749" y="11209"/>
                  </a:lnTo>
                  <a:lnTo>
                    <a:pt x="17979" y="35607"/>
                  </a:lnTo>
                  <a:lnTo>
                    <a:pt x="2045" y="61616"/>
                  </a:lnTo>
                  <a:lnTo>
                    <a:pt x="0" y="81368"/>
                  </a:lnTo>
                  <a:lnTo>
                    <a:pt x="4161" y="100675"/>
                  </a:lnTo>
                  <a:lnTo>
                    <a:pt x="13809" y="117055"/>
                  </a:lnTo>
                  <a:lnTo>
                    <a:pt x="29015" y="129015"/>
                  </a:lnTo>
                  <a:lnTo>
                    <a:pt x="46302" y="137060"/>
                  </a:lnTo>
                  <a:lnTo>
                    <a:pt x="76977" y="143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02573" y="1882515"/>
              <a:ext cx="129805" cy="181071"/>
            </a:xfrm>
            <a:custGeom>
              <a:avLst/>
              <a:gdLst/>
              <a:ahLst/>
              <a:cxnLst/>
              <a:rect l="0" t="0" r="0" b="0"/>
              <a:pathLst>
                <a:path w="129805" h="181071">
                  <a:moveTo>
                    <a:pt x="24307" y="117899"/>
                  </a:moveTo>
                  <a:lnTo>
                    <a:pt x="78182" y="89218"/>
                  </a:lnTo>
                  <a:lnTo>
                    <a:pt x="124166" y="57696"/>
                  </a:lnTo>
                  <a:lnTo>
                    <a:pt x="128314" y="48518"/>
                  </a:lnTo>
                  <a:lnTo>
                    <a:pt x="129804" y="25842"/>
                  </a:lnTo>
                  <a:lnTo>
                    <a:pt x="126224" y="16753"/>
                  </a:lnTo>
                  <a:lnTo>
                    <a:pt x="112888" y="3535"/>
                  </a:lnTo>
                  <a:lnTo>
                    <a:pt x="92142" y="0"/>
                  </a:lnTo>
                  <a:lnTo>
                    <a:pt x="46286" y="7263"/>
                  </a:lnTo>
                  <a:lnTo>
                    <a:pt x="37790" y="12556"/>
                  </a:lnTo>
                  <a:lnTo>
                    <a:pt x="25230" y="27796"/>
                  </a:lnTo>
                  <a:lnTo>
                    <a:pt x="130" y="86722"/>
                  </a:lnTo>
                  <a:lnTo>
                    <a:pt x="0" y="97114"/>
                  </a:lnTo>
                  <a:lnTo>
                    <a:pt x="6095" y="118020"/>
                  </a:lnTo>
                  <a:lnTo>
                    <a:pt x="22681" y="143931"/>
                  </a:lnTo>
                  <a:lnTo>
                    <a:pt x="38792" y="155985"/>
                  </a:lnTo>
                  <a:lnTo>
                    <a:pt x="92115" y="177597"/>
                  </a:lnTo>
                  <a:lnTo>
                    <a:pt x="108535" y="181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26782" y="1886796"/>
              <a:ext cx="164091" cy="211310"/>
            </a:xfrm>
            <a:custGeom>
              <a:avLst/>
              <a:gdLst/>
              <a:ahLst/>
              <a:cxnLst/>
              <a:rect l="0" t="0" r="0" b="0"/>
              <a:pathLst>
                <a:path w="164091" h="211310">
                  <a:moveTo>
                    <a:pt x="147539" y="8333"/>
                  </a:moveTo>
                  <a:lnTo>
                    <a:pt x="110061" y="0"/>
                  </a:lnTo>
                  <a:lnTo>
                    <a:pt x="86428" y="1120"/>
                  </a:lnTo>
                  <a:lnTo>
                    <a:pt x="31997" y="21652"/>
                  </a:lnTo>
                  <a:lnTo>
                    <a:pt x="5810" y="38276"/>
                  </a:lnTo>
                  <a:lnTo>
                    <a:pt x="1580" y="45842"/>
                  </a:lnTo>
                  <a:lnTo>
                    <a:pt x="0" y="63608"/>
                  </a:lnTo>
                  <a:lnTo>
                    <a:pt x="4726" y="69750"/>
                  </a:lnTo>
                  <a:lnTo>
                    <a:pt x="33734" y="79563"/>
                  </a:lnTo>
                  <a:lnTo>
                    <a:pt x="85458" y="89647"/>
                  </a:lnTo>
                  <a:lnTo>
                    <a:pt x="110589" y="93606"/>
                  </a:lnTo>
                  <a:lnTo>
                    <a:pt x="129557" y="103164"/>
                  </a:lnTo>
                  <a:lnTo>
                    <a:pt x="153389" y="127288"/>
                  </a:lnTo>
                  <a:lnTo>
                    <a:pt x="161837" y="149719"/>
                  </a:lnTo>
                  <a:lnTo>
                    <a:pt x="164090" y="162252"/>
                  </a:lnTo>
                  <a:lnTo>
                    <a:pt x="160354" y="182417"/>
                  </a:lnTo>
                  <a:lnTo>
                    <a:pt x="156082" y="191069"/>
                  </a:lnTo>
                  <a:lnTo>
                    <a:pt x="141977" y="203803"/>
                  </a:lnTo>
                  <a:lnTo>
                    <a:pt x="133303" y="208836"/>
                  </a:lnTo>
                  <a:lnTo>
                    <a:pt x="114306" y="211309"/>
                  </a:lnTo>
                  <a:lnTo>
                    <a:pt x="84368" y="208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15937" y="2116227"/>
              <a:ext cx="2379442" cy="120565"/>
            </a:xfrm>
            <a:custGeom>
              <a:avLst/>
              <a:gdLst/>
              <a:ahLst/>
              <a:cxnLst/>
              <a:rect l="0" t="0" r="0" b="0"/>
              <a:pathLst>
                <a:path w="2379442" h="120565">
                  <a:moveTo>
                    <a:pt x="2379441" y="0"/>
                  </a:moveTo>
                  <a:lnTo>
                    <a:pt x="2360313" y="52706"/>
                  </a:lnTo>
                  <a:lnTo>
                    <a:pt x="2349103" y="68659"/>
                  </a:lnTo>
                  <a:lnTo>
                    <a:pt x="2333202" y="80428"/>
                  </a:lnTo>
                  <a:lnTo>
                    <a:pt x="2324048" y="85204"/>
                  </a:lnTo>
                  <a:lnTo>
                    <a:pt x="2301399" y="87392"/>
                  </a:lnTo>
                  <a:lnTo>
                    <a:pt x="2278075" y="83295"/>
                  </a:lnTo>
                  <a:lnTo>
                    <a:pt x="2220779" y="55671"/>
                  </a:lnTo>
                  <a:lnTo>
                    <a:pt x="2200130" y="43850"/>
                  </a:lnTo>
                  <a:lnTo>
                    <a:pt x="2179254" y="40156"/>
                  </a:lnTo>
                  <a:lnTo>
                    <a:pt x="2158278" y="43584"/>
                  </a:lnTo>
                  <a:lnTo>
                    <a:pt x="2105691" y="71308"/>
                  </a:lnTo>
                  <a:lnTo>
                    <a:pt x="2068523" y="85990"/>
                  </a:lnTo>
                  <a:lnTo>
                    <a:pt x="2044723" y="87741"/>
                  </a:lnTo>
                  <a:lnTo>
                    <a:pt x="2021277" y="83450"/>
                  </a:lnTo>
                  <a:lnTo>
                    <a:pt x="1968098" y="64751"/>
                  </a:lnTo>
                  <a:lnTo>
                    <a:pt x="1905779" y="47002"/>
                  </a:lnTo>
                  <a:lnTo>
                    <a:pt x="1867220" y="44733"/>
                  </a:lnTo>
                  <a:lnTo>
                    <a:pt x="1811386" y="56959"/>
                  </a:lnTo>
                  <a:lnTo>
                    <a:pt x="1758323" y="73806"/>
                  </a:lnTo>
                  <a:lnTo>
                    <a:pt x="1723573" y="81141"/>
                  </a:lnTo>
                  <a:lnTo>
                    <a:pt x="1686761" y="80194"/>
                  </a:lnTo>
                  <a:lnTo>
                    <a:pt x="1623802" y="66150"/>
                  </a:lnTo>
                  <a:lnTo>
                    <a:pt x="1565410" y="55658"/>
                  </a:lnTo>
                  <a:lnTo>
                    <a:pt x="1503487" y="53239"/>
                  </a:lnTo>
                  <a:lnTo>
                    <a:pt x="1443516" y="64174"/>
                  </a:lnTo>
                  <a:lnTo>
                    <a:pt x="1389909" y="80851"/>
                  </a:lnTo>
                  <a:lnTo>
                    <a:pt x="1344558" y="91664"/>
                  </a:lnTo>
                  <a:lnTo>
                    <a:pt x="1307738" y="90721"/>
                  </a:lnTo>
                  <a:lnTo>
                    <a:pt x="1258266" y="79922"/>
                  </a:lnTo>
                  <a:lnTo>
                    <a:pt x="1196198" y="73759"/>
                  </a:lnTo>
                  <a:lnTo>
                    <a:pt x="1140784" y="68729"/>
                  </a:lnTo>
                  <a:lnTo>
                    <a:pt x="1077688" y="81451"/>
                  </a:lnTo>
                  <a:lnTo>
                    <a:pt x="1021762" y="98363"/>
                  </a:lnTo>
                  <a:lnTo>
                    <a:pt x="969674" y="109984"/>
                  </a:lnTo>
                  <a:lnTo>
                    <a:pt x="907392" y="103441"/>
                  </a:lnTo>
                  <a:lnTo>
                    <a:pt x="849683" y="90883"/>
                  </a:lnTo>
                  <a:lnTo>
                    <a:pt x="787157" y="79477"/>
                  </a:lnTo>
                  <a:lnTo>
                    <a:pt x="732346" y="86063"/>
                  </a:lnTo>
                  <a:lnTo>
                    <a:pt x="677065" y="98629"/>
                  </a:lnTo>
                  <a:lnTo>
                    <a:pt x="615539" y="102801"/>
                  </a:lnTo>
                  <a:lnTo>
                    <a:pt x="565568" y="96491"/>
                  </a:lnTo>
                  <a:lnTo>
                    <a:pt x="509287" y="83878"/>
                  </a:lnTo>
                  <a:lnTo>
                    <a:pt x="458439" y="75711"/>
                  </a:lnTo>
                  <a:lnTo>
                    <a:pt x="403335" y="82503"/>
                  </a:lnTo>
                  <a:lnTo>
                    <a:pt x="350509" y="95109"/>
                  </a:lnTo>
                  <a:lnTo>
                    <a:pt x="295202" y="110011"/>
                  </a:lnTo>
                  <a:lnTo>
                    <a:pt x="236620" y="100550"/>
                  </a:lnTo>
                  <a:lnTo>
                    <a:pt x="189330" y="89836"/>
                  </a:lnTo>
                  <a:lnTo>
                    <a:pt x="136141" y="96558"/>
                  </a:lnTo>
                  <a:lnTo>
                    <a:pt x="74990" y="112542"/>
                  </a:lnTo>
                  <a:lnTo>
                    <a:pt x="42497" y="12056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6370473" y="1795844"/>
            <a:ext cx="712928" cy="783638"/>
            <a:chOff x="6370473" y="1795844"/>
            <a:chExt cx="712928" cy="783638"/>
          </a:xfrm>
        </p:grpSpPr>
        <p:sp>
          <p:nvSpPr>
            <p:cNvPr id="111" name="Freeform 110"/>
            <p:cNvSpPr/>
            <p:nvPr/>
          </p:nvSpPr>
          <p:spPr>
            <a:xfrm>
              <a:off x="6370473" y="1795844"/>
              <a:ext cx="307873" cy="381662"/>
            </a:xfrm>
            <a:custGeom>
              <a:avLst/>
              <a:gdLst/>
              <a:ahLst/>
              <a:cxnLst/>
              <a:rect l="0" t="0" r="0" b="0"/>
              <a:pathLst>
                <a:path w="307873" h="381662">
                  <a:moveTo>
                    <a:pt x="262480" y="15057"/>
                  </a:moveTo>
                  <a:lnTo>
                    <a:pt x="225002" y="23390"/>
                  </a:lnTo>
                  <a:lnTo>
                    <a:pt x="187034" y="21816"/>
                  </a:lnTo>
                  <a:lnTo>
                    <a:pt x="126694" y="10803"/>
                  </a:lnTo>
                  <a:lnTo>
                    <a:pt x="66856" y="4598"/>
                  </a:lnTo>
                  <a:lnTo>
                    <a:pt x="26443" y="0"/>
                  </a:lnTo>
                  <a:lnTo>
                    <a:pt x="7056" y="6805"/>
                  </a:lnTo>
                  <a:lnTo>
                    <a:pt x="2120" y="13065"/>
                  </a:lnTo>
                  <a:lnTo>
                    <a:pt x="0" y="20748"/>
                  </a:lnTo>
                  <a:lnTo>
                    <a:pt x="2605" y="48329"/>
                  </a:lnTo>
                  <a:lnTo>
                    <a:pt x="10019" y="106743"/>
                  </a:lnTo>
                  <a:lnTo>
                    <a:pt x="24326" y="162052"/>
                  </a:lnTo>
                  <a:lnTo>
                    <a:pt x="24832" y="183333"/>
                  </a:lnTo>
                  <a:lnTo>
                    <a:pt x="23498" y="197471"/>
                  </a:lnTo>
                  <a:lnTo>
                    <a:pt x="24780" y="196328"/>
                  </a:lnTo>
                  <a:lnTo>
                    <a:pt x="30494" y="186869"/>
                  </a:lnTo>
                  <a:lnTo>
                    <a:pt x="56345" y="161733"/>
                  </a:lnTo>
                  <a:lnTo>
                    <a:pt x="84810" y="144304"/>
                  </a:lnTo>
                  <a:lnTo>
                    <a:pt x="106307" y="136841"/>
                  </a:lnTo>
                  <a:lnTo>
                    <a:pt x="158235" y="132050"/>
                  </a:lnTo>
                  <a:lnTo>
                    <a:pt x="196498" y="134340"/>
                  </a:lnTo>
                  <a:lnTo>
                    <a:pt x="240868" y="145594"/>
                  </a:lnTo>
                  <a:lnTo>
                    <a:pt x="267255" y="161229"/>
                  </a:lnTo>
                  <a:lnTo>
                    <a:pt x="289891" y="186269"/>
                  </a:lnTo>
                  <a:lnTo>
                    <a:pt x="305827" y="215915"/>
                  </a:lnTo>
                  <a:lnTo>
                    <a:pt x="307872" y="236518"/>
                  </a:lnTo>
                  <a:lnTo>
                    <a:pt x="299652" y="278341"/>
                  </a:lnTo>
                  <a:lnTo>
                    <a:pt x="265248" y="332382"/>
                  </a:lnTo>
                  <a:lnTo>
                    <a:pt x="239124" y="357344"/>
                  </a:lnTo>
                  <a:lnTo>
                    <a:pt x="209156" y="373969"/>
                  </a:lnTo>
                  <a:lnTo>
                    <a:pt x="159184" y="381661"/>
                  </a:lnTo>
                  <a:lnTo>
                    <a:pt x="104252" y="380061"/>
                  </a:lnTo>
                  <a:lnTo>
                    <a:pt x="41110" y="365310"/>
                  </a:lnTo>
                  <a:lnTo>
                    <a:pt x="30853" y="362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770887" y="1853015"/>
              <a:ext cx="312514" cy="282841"/>
            </a:xfrm>
            <a:custGeom>
              <a:avLst/>
              <a:gdLst/>
              <a:ahLst/>
              <a:cxnLst/>
              <a:rect l="0" t="0" r="0" b="0"/>
              <a:pathLst>
                <a:path w="312514" h="282841">
                  <a:moveTo>
                    <a:pt x="104222" y="0"/>
                  </a:moveTo>
                  <a:lnTo>
                    <a:pt x="80175" y="9575"/>
                  </a:lnTo>
                  <a:lnTo>
                    <a:pt x="31521" y="47326"/>
                  </a:lnTo>
                  <a:lnTo>
                    <a:pt x="11049" y="85258"/>
                  </a:lnTo>
                  <a:lnTo>
                    <a:pt x="4320" y="106913"/>
                  </a:lnTo>
                  <a:lnTo>
                    <a:pt x="0" y="158942"/>
                  </a:lnTo>
                  <a:lnTo>
                    <a:pt x="2371" y="197223"/>
                  </a:lnTo>
                  <a:lnTo>
                    <a:pt x="13602" y="230792"/>
                  </a:lnTo>
                  <a:lnTo>
                    <a:pt x="26512" y="251143"/>
                  </a:lnTo>
                  <a:lnTo>
                    <a:pt x="43948" y="267987"/>
                  </a:lnTo>
                  <a:lnTo>
                    <a:pt x="66515" y="277033"/>
                  </a:lnTo>
                  <a:lnTo>
                    <a:pt x="124720" y="282840"/>
                  </a:lnTo>
                  <a:lnTo>
                    <a:pt x="186990" y="272629"/>
                  </a:lnTo>
                  <a:lnTo>
                    <a:pt x="219603" y="259763"/>
                  </a:lnTo>
                  <a:lnTo>
                    <a:pt x="256474" y="234455"/>
                  </a:lnTo>
                  <a:lnTo>
                    <a:pt x="285118" y="198521"/>
                  </a:lnTo>
                  <a:lnTo>
                    <a:pt x="307100" y="147199"/>
                  </a:lnTo>
                  <a:lnTo>
                    <a:pt x="312513" y="110165"/>
                  </a:lnTo>
                  <a:lnTo>
                    <a:pt x="307540" y="86397"/>
                  </a:lnTo>
                  <a:lnTo>
                    <a:pt x="291586" y="56405"/>
                  </a:lnTo>
                  <a:lnTo>
                    <a:pt x="268922" y="32700"/>
                  </a:lnTo>
                  <a:lnTo>
                    <a:pt x="239979" y="13978"/>
                  </a:lnTo>
                  <a:lnTo>
                    <a:pt x="218370" y="6213"/>
                  </a:lnTo>
                  <a:lnTo>
                    <a:pt x="169490" y="1227"/>
                  </a:lnTo>
                  <a:lnTo>
                    <a:pt x="1358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80269" y="2242570"/>
              <a:ext cx="336913" cy="336912"/>
            </a:xfrm>
            <a:custGeom>
              <a:avLst/>
              <a:gdLst/>
              <a:ahLst/>
              <a:cxnLst/>
              <a:rect l="0" t="0" r="0" b="0"/>
              <a:pathLst>
                <a:path w="336913" h="336912">
                  <a:moveTo>
                    <a:pt x="336912" y="0"/>
                  </a:moveTo>
                  <a:lnTo>
                    <a:pt x="278349" y="49498"/>
                  </a:lnTo>
                  <a:lnTo>
                    <a:pt x="221142" y="108418"/>
                  </a:lnTo>
                  <a:lnTo>
                    <a:pt x="196935" y="134679"/>
                  </a:lnTo>
                  <a:lnTo>
                    <a:pt x="135226" y="194940"/>
                  </a:lnTo>
                  <a:lnTo>
                    <a:pt x="82620" y="253160"/>
                  </a:lnTo>
                  <a:lnTo>
                    <a:pt x="21268" y="315599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17181" y="2263626"/>
              <a:ext cx="284270" cy="284271"/>
            </a:xfrm>
            <a:custGeom>
              <a:avLst/>
              <a:gdLst/>
              <a:ahLst/>
              <a:cxnLst/>
              <a:rect l="0" t="0" r="0" b="0"/>
              <a:pathLst>
                <a:path w="284270" h="284271">
                  <a:moveTo>
                    <a:pt x="0" y="0"/>
                  </a:moveTo>
                  <a:lnTo>
                    <a:pt x="5590" y="16768"/>
                  </a:lnTo>
                  <a:lnTo>
                    <a:pt x="55709" y="76188"/>
                  </a:lnTo>
                  <a:lnTo>
                    <a:pt x="112287" y="138911"/>
                  </a:lnTo>
                  <a:lnTo>
                    <a:pt x="150516" y="178329"/>
                  </a:lnTo>
                  <a:lnTo>
                    <a:pt x="212216" y="228080"/>
                  </a:lnTo>
                  <a:lnTo>
                    <a:pt x="270412" y="278029"/>
                  </a:lnTo>
                  <a:lnTo>
                    <a:pt x="28426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934917" y="2580132"/>
            <a:ext cx="1344283" cy="535354"/>
            <a:chOff x="5934917" y="2580132"/>
            <a:chExt cx="1344283" cy="535354"/>
          </a:xfrm>
        </p:grpSpPr>
        <p:sp>
          <p:nvSpPr>
            <p:cNvPr id="116" name="Freeform 115"/>
            <p:cNvSpPr/>
            <p:nvPr/>
          </p:nvSpPr>
          <p:spPr>
            <a:xfrm>
              <a:off x="6106528" y="2716352"/>
              <a:ext cx="243864" cy="291926"/>
            </a:xfrm>
            <a:custGeom>
              <a:avLst/>
              <a:gdLst/>
              <a:ahLst/>
              <a:cxnLst/>
              <a:rect l="0" t="0" r="0" b="0"/>
              <a:pathLst>
                <a:path w="243864" h="291926">
                  <a:moveTo>
                    <a:pt x="242156" y="0"/>
                  </a:moveTo>
                  <a:lnTo>
                    <a:pt x="183539" y="0"/>
                  </a:lnTo>
                  <a:lnTo>
                    <a:pt x="120959" y="0"/>
                  </a:lnTo>
                  <a:lnTo>
                    <a:pt x="73145" y="2339"/>
                  </a:lnTo>
                  <a:lnTo>
                    <a:pt x="51616" y="11178"/>
                  </a:lnTo>
                  <a:lnTo>
                    <a:pt x="46109" y="17981"/>
                  </a:lnTo>
                  <a:lnTo>
                    <a:pt x="43608" y="26025"/>
                  </a:lnTo>
                  <a:lnTo>
                    <a:pt x="43481" y="81589"/>
                  </a:lnTo>
                  <a:lnTo>
                    <a:pt x="47791" y="104112"/>
                  </a:lnTo>
                  <a:lnTo>
                    <a:pt x="52918" y="110352"/>
                  </a:lnTo>
                  <a:lnTo>
                    <a:pt x="59845" y="113342"/>
                  </a:lnTo>
                  <a:lnTo>
                    <a:pt x="78071" y="113545"/>
                  </a:lnTo>
                  <a:lnTo>
                    <a:pt x="124780" y="110383"/>
                  </a:lnTo>
                  <a:lnTo>
                    <a:pt x="168147" y="120330"/>
                  </a:lnTo>
                  <a:lnTo>
                    <a:pt x="209339" y="141965"/>
                  </a:lnTo>
                  <a:lnTo>
                    <a:pt x="226011" y="155122"/>
                  </a:lnTo>
                  <a:lnTo>
                    <a:pt x="242961" y="181273"/>
                  </a:lnTo>
                  <a:lnTo>
                    <a:pt x="243863" y="191038"/>
                  </a:lnTo>
                  <a:lnTo>
                    <a:pt x="238625" y="211248"/>
                  </a:lnTo>
                  <a:lnTo>
                    <a:pt x="216199" y="251648"/>
                  </a:lnTo>
                  <a:lnTo>
                    <a:pt x="202933" y="268211"/>
                  </a:lnTo>
                  <a:lnTo>
                    <a:pt x="176722" y="285101"/>
                  </a:lnTo>
                  <a:lnTo>
                    <a:pt x="141139" y="291925"/>
                  </a:lnTo>
                  <a:lnTo>
                    <a:pt x="95600" y="285825"/>
                  </a:lnTo>
                  <a:lnTo>
                    <a:pt x="36636" y="26997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51003" y="2663709"/>
              <a:ext cx="29392" cy="263214"/>
            </a:xfrm>
            <a:custGeom>
              <a:avLst/>
              <a:gdLst/>
              <a:ahLst/>
              <a:cxnLst/>
              <a:rect l="0" t="0" r="0" b="0"/>
              <a:pathLst>
                <a:path w="29392" h="263214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5786"/>
                  </a:lnTo>
                  <a:lnTo>
                    <a:pt x="24858" y="188389"/>
                  </a:lnTo>
                  <a:lnTo>
                    <a:pt x="28495" y="236388"/>
                  </a:lnTo>
                  <a:lnTo>
                    <a:pt x="29391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46417" y="2600538"/>
              <a:ext cx="232783" cy="270420"/>
            </a:xfrm>
            <a:custGeom>
              <a:avLst/>
              <a:gdLst/>
              <a:ahLst/>
              <a:cxnLst/>
              <a:rect l="0" t="0" r="0" b="0"/>
              <a:pathLst>
                <a:path w="232783" h="270420">
                  <a:moveTo>
                    <a:pt x="112961" y="52643"/>
                  </a:moveTo>
                  <a:lnTo>
                    <a:pt x="101783" y="41465"/>
                  </a:lnTo>
                  <a:lnTo>
                    <a:pt x="94981" y="39341"/>
                  </a:lnTo>
                  <a:lnTo>
                    <a:pt x="78063" y="40102"/>
                  </a:lnTo>
                  <a:lnTo>
                    <a:pt x="48809" y="52697"/>
                  </a:lnTo>
                  <a:lnTo>
                    <a:pt x="23503" y="76835"/>
                  </a:lnTo>
                  <a:lnTo>
                    <a:pt x="6777" y="106214"/>
                  </a:lnTo>
                  <a:lnTo>
                    <a:pt x="0" y="142735"/>
                  </a:lnTo>
                  <a:lnTo>
                    <a:pt x="6116" y="188592"/>
                  </a:lnTo>
                  <a:lnTo>
                    <a:pt x="17613" y="220826"/>
                  </a:lnTo>
                  <a:lnTo>
                    <a:pt x="33150" y="242035"/>
                  </a:lnTo>
                  <a:lnTo>
                    <a:pt x="61627" y="262527"/>
                  </a:lnTo>
                  <a:lnTo>
                    <a:pt x="97881" y="270419"/>
                  </a:lnTo>
                  <a:lnTo>
                    <a:pt x="132670" y="267168"/>
                  </a:lnTo>
                  <a:lnTo>
                    <a:pt x="151356" y="255612"/>
                  </a:lnTo>
                  <a:lnTo>
                    <a:pt x="203990" y="198134"/>
                  </a:lnTo>
                  <a:lnTo>
                    <a:pt x="231649" y="136703"/>
                  </a:lnTo>
                  <a:lnTo>
                    <a:pt x="232782" y="115739"/>
                  </a:lnTo>
                  <a:lnTo>
                    <a:pt x="228216" y="94724"/>
                  </a:lnTo>
                  <a:lnTo>
                    <a:pt x="212491" y="64331"/>
                  </a:lnTo>
                  <a:lnTo>
                    <a:pt x="179345" y="25182"/>
                  </a:lnTo>
                  <a:lnTo>
                    <a:pt x="152907" y="9281"/>
                  </a:lnTo>
                  <a:lnTo>
                    <a:pt x="1234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34917" y="2580132"/>
              <a:ext cx="588119" cy="535354"/>
            </a:xfrm>
            <a:custGeom>
              <a:avLst/>
              <a:gdLst/>
              <a:ahLst/>
              <a:cxnLst/>
              <a:rect l="0" t="0" r="0" b="0"/>
              <a:pathLst>
                <a:path w="588119" h="535354">
                  <a:moveTo>
                    <a:pt x="424295" y="9878"/>
                  </a:moveTo>
                  <a:lnTo>
                    <a:pt x="396739" y="2642"/>
                  </a:lnTo>
                  <a:lnTo>
                    <a:pt x="337397" y="0"/>
                  </a:lnTo>
                  <a:lnTo>
                    <a:pt x="274939" y="5067"/>
                  </a:lnTo>
                  <a:lnTo>
                    <a:pt x="218711" y="18503"/>
                  </a:lnTo>
                  <a:lnTo>
                    <a:pt x="161739" y="49156"/>
                  </a:lnTo>
                  <a:lnTo>
                    <a:pt x="103558" y="90656"/>
                  </a:lnTo>
                  <a:lnTo>
                    <a:pt x="44841" y="147370"/>
                  </a:lnTo>
                  <a:lnTo>
                    <a:pt x="24735" y="178518"/>
                  </a:lnTo>
                  <a:lnTo>
                    <a:pt x="0" y="241521"/>
                  </a:lnTo>
                  <a:lnTo>
                    <a:pt x="1319" y="293197"/>
                  </a:lnTo>
                  <a:lnTo>
                    <a:pt x="5912" y="355398"/>
                  </a:lnTo>
                  <a:lnTo>
                    <a:pt x="22236" y="418850"/>
                  </a:lnTo>
                  <a:lnTo>
                    <a:pt x="40914" y="450419"/>
                  </a:lnTo>
                  <a:lnTo>
                    <a:pt x="88196" y="489999"/>
                  </a:lnTo>
                  <a:lnTo>
                    <a:pt x="150626" y="518079"/>
                  </a:lnTo>
                  <a:lnTo>
                    <a:pt x="202258" y="531490"/>
                  </a:lnTo>
                  <a:lnTo>
                    <a:pt x="264449" y="535353"/>
                  </a:lnTo>
                  <a:lnTo>
                    <a:pt x="316552" y="530526"/>
                  </a:lnTo>
                  <a:lnTo>
                    <a:pt x="379662" y="514947"/>
                  </a:lnTo>
                  <a:lnTo>
                    <a:pt x="400948" y="506924"/>
                  </a:lnTo>
                  <a:lnTo>
                    <a:pt x="456758" y="468030"/>
                  </a:lnTo>
                  <a:lnTo>
                    <a:pt x="519129" y="410683"/>
                  </a:lnTo>
                  <a:lnTo>
                    <a:pt x="548320" y="385478"/>
                  </a:lnTo>
                  <a:lnTo>
                    <a:pt x="579564" y="335810"/>
                  </a:lnTo>
                  <a:lnTo>
                    <a:pt x="583771" y="311884"/>
                  </a:lnTo>
                  <a:lnTo>
                    <a:pt x="588118" y="252807"/>
                  </a:lnTo>
                  <a:lnTo>
                    <a:pt x="583430" y="200454"/>
                  </a:lnTo>
                  <a:lnTo>
                    <a:pt x="568120" y="149385"/>
                  </a:lnTo>
                  <a:lnTo>
                    <a:pt x="534959" y="95623"/>
                  </a:lnTo>
                  <a:lnTo>
                    <a:pt x="492377" y="56163"/>
                  </a:lnTo>
                  <a:lnTo>
                    <a:pt x="430040" y="28827"/>
                  </a:lnTo>
                  <a:lnTo>
                    <a:pt x="396432" y="18300"/>
                  </a:lnTo>
                  <a:lnTo>
                    <a:pt x="340390" y="12373"/>
                  </a:lnTo>
                  <a:lnTo>
                    <a:pt x="276896" y="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371415" y="2453139"/>
            <a:ext cx="3976855" cy="1320606"/>
            <a:chOff x="371415" y="2453139"/>
            <a:chExt cx="3976855" cy="1320606"/>
          </a:xfrm>
        </p:grpSpPr>
        <p:sp>
          <p:nvSpPr>
            <p:cNvPr id="121" name="Freeform 120"/>
            <p:cNvSpPr/>
            <p:nvPr/>
          </p:nvSpPr>
          <p:spPr>
            <a:xfrm>
              <a:off x="371415" y="2611067"/>
              <a:ext cx="18140" cy="242156"/>
            </a:xfrm>
            <a:custGeom>
              <a:avLst/>
              <a:gdLst/>
              <a:ahLst/>
              <a:cxnLst/>
              <a:rect l="0" t="0" r="0" b="0"/>
              <a:pathLst>
                <a:path w="18140" h="242156">
                  <a:moveTo>
                    <a:pt x="18139" y="0"/>
                  </a:moveTo>
                  <a:lnTo>
                    <a:pt x="6961" y="16768"/>
                  </a:lnTo>
                  <a:lnTo>
                    <a:pt x="9" y="55141"/>
                  </a:lnTo>
                  <a:lnTo>
                    <a:pt x="0" y="118170"/>
                  </a:lnTo>
                  <a:lnTo>
                    <a:pt x="13863" y="173081"/>
                  </a:lnTo>
                  <a:lnTo>
                    <a:pt x="16872" y="213110"/>
                  </a:lnTo>
                  <a:lnTo>
                    <a:pt x="1813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3782" y="28216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9058" y="2632124"/>
              <a:ext cx="281150" cy="200303"/>
            </a:xfrm>
            <a:custGeom>
              <a:avLst/>
              <a:gdLst/>
              <a:ahLst/>
              <a:cxnLst/>
              <a:rect l="0" t="0" r="0" b="0"/>
              <a:pathLst>
                <a:path w="281150" h="200303">
                  <a:moveTo>
                    <a:pt x="17936" y="0"/>
                  </a:moveTo>
                  <a:lnTo>
                    <a:pt x="6758" y="11178"/>
                  </a:lnTo>
                  <a:lnTo>
                    <a:pt x="1270" y="29145"/>
                  </a:lnTo>
                  <a:lnTo>
                    <a:pt x="0" y="51558"/>
                  </a:lnTo>
                  <a:lnTo>
                    <a:pt x="11790" y="110731"/>
                  </a:lnTo>
                  <a:lnTo>
                    <a:pt x="28580" y="167787"/>
                  </a:lnTo>
                  <a:lnTo>
                    <a:pt x="32051" y="178538"/>
                  </a:lnTo>
                  <a:lnTo>
                    <a:pt x="40214" y="184536"/>
                  </a:lnTo>
                  <a:lnTo>
                    <a:pt x="64882" y="188081"/>
                  </a:lnTo>
                  <a:lnTo>
                    <a:pt x="85984" y="182637"/>
                  </a:lnTo>
                  <a:lnTo>
                    <a:pt x="94887" y="177910"/>
                  </a:lnTo>
                  <a:lnTo>
                    <a:pt x="107899" y="160180"/>
                  </a:lnTo>
                  <a:lnTo>
                    <a:pt x="125784" y="116258"/>
                  </a:lnTo>
                  <a:lnTo>
                    <a:pt x="129609" y="112601"/>
                  </a:lnTo>
                  <a:lnTo>
                    <a:pt x="133329" y="113671"/>
                  </a:lnTo>
                  <a:lnTo>
                    <a:pt x="140582" y="124220"/>
                  </a:lnTo>
                  <a:lnTo>
                    <a:pt x="170215" y="178553"/>
                  </a:lnTo>
                  <a:lnTo>
                    <a:pt x="183492" y="194780"/>
                  </a:lnTo>
                  <a:lnTo>
                    <a:pt x="191478" y="198874"/>
                  </a:lnTo>
                  <a:lnTo>
                    <a:pt x="209709" y="200302"/>
                  </a:lnTo>
                  <a:lnTo>
                    <a:pt x="226391" y="193918"/>
                  </a:lnTo>
                  <a:lnTo>
                    <a:pt x="256165" y="170756"/>
                  </a:lnTo>
                  <a:lnTo>
                    <a:pt x="271926" y="144961"/>
                  </a:lnTo>
                  <a:lnTo>
                    <a:pt x="278416" y="109502"/>
                  </a:lnTo>
                  <a:lnTo>
                    <a:pt x="274543" y="49533"/>
                  </a:lnTo>
                  <a:lnTo>
                    <a:pt x="2811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063378" y="2663709"/>
              <a:ext cx="73700" cy="155201"/>
            </a:xfrm>
            <a:custGeom>
              <a:avLst/>
              <a:gdLst/>
              <a:ahLst/>
              <a:cxnLst/>
              <a:rect l="0" t="0" r="0" b="0"/>
              <a:pathLst>
                <a:path w="73700" h="155201">
                  <a:moveTo>
                    <a:pt x="0" y="52643"/>
                  </a:moveTo>
                  <a:lnTo>
                    <a:pt x="19128" y="114901"/>
                  </a:lnTo>
                  <a:lnTo>
                    <a:pt x="49803" y="153836"/>
                  </a:lnTo>
                  <a:lnTo>
                    <a:pt x="53089" y="155200"/>
                  </a:lnTo>
                  <a:lnTo>
                    <a:pt x="54110" y="152600"/>
                  </a:lnTo>
                  <a:lnTo>
                    <a:pt x="47343" y="123210"/>
                  </a:lnTo>
                  <a:lnTo>
                    <a:pt x="18854" y="71961"/>
                  </a:lnTo>
                  <a:lnTo>
                    <a:pt x="17348" y="51870"/>
                  </a:lnTo>
                  <a:lnTo>
                    <a:pt x="21748" y="32412"/>
                  </a:lnTo>
                  <a:lnTo>
                    <a:pt x="31503" y="15966"/>
                  </a:lnTo>
                  <a:lnTo>
                    <a:pt x="38549" y="1064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200248" y="2705823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9065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189720" y="257948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302760" y="2537367"/>
              <a:ext cx="34360" cy="242157"/>
            </a:xfrm>
            <a:custGeom>
              <a:avLst/>
              <a:gdLst/>
              <a:ahLst/>
              <a:cxnLst/>
              <a:rect l="0" t="0" r="0" b="0"/>
              <a:pathLst>
                <a:path w="34360" h="242157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7766" y="75331"/>
                  </a:lnTo>
                  <a:lnTo>
                    <a:pt x="18274" y="131821"/>
                  </a:lnTo>
                  <a:lnTo>
                    <a:pt x="17750" y="177987"/>
                  </a:lnTo>
                  <a:lnTo>
                    <a:pt x="31630" y="232710"/>
                  </a:lnTo>
                  <a:lnTo>
                    <a:pt x="3435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231834" y="2642653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30371" y="7235"/>
                  </a:lnTo>
                  <a:lnTo>
                    <a:pt x="77268" y="12997"/>
                  </a:lnTo>
                  <a:lnTo>
                    <a:pt x="17081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379233" y="2613701"/>
              <a:ext cx="144850" cy="123709"/>
            </a:xfrm>
            <a:custGeom>
              <a:avLst/>
              <a:gdLst/>
              <a:ahLst/>
              <a:cxnLst/>
              <a:rect l="0" t="0" r="0" b="0"/>
              <a:pathLst>
                <a:path w="144850" h="123709">
                  <a:moveTo>
                    <a:pt x="0" y="60537"/>
                  </a:moveTo>
                  <a:lnTo>
                    <a:pt x="42691" y="63657"/>
                  </a:lnTo>
                  <a:lnTo>
                    <a:pt x="63427" y="66603"/>
                  </a:lnTo>
                  <a:lnTo>
                    <a:pt x="115847" y="55978"/>
                  </a:lnTo>
                  <a:lnTo>
                    <a:pt x="141819" y="40599"/>
                  </a:lnTo>
                  <a:lnTo>
                    <a:pt x="144849" y="34377"/>
                  </a:lnTo>
                  <a:lnTo>
                    <a:pt x="144529" y="27889"/>
                  </a:lnTo>
                  <a:lnTo>
                    <a:pt x="141976" y="21224"/>
                  </a:lnTo>
                  <a:lnTo>
                    <a:pt x="129781" y="10699"/>
                  </a:lnTo>
                  <a:lnTo>
                    <a:pt x="111493" y="3292"/>
                  </a:lnTo>
                  <a:lnTo>
                    <a:pt x="87767" y="0"/>
                  </a:lnTo>
                  <a:lnTo>
                    <a:pt x="77228" y="2631"/>
                  </a:lnTo>
                  <a:lnTo>
                    <a:pt x="51218" y="21933"/>
                  </a:lnTo>
                  <a:lnTo>
                    <a:pt x="36022" y="35971"/>
                  </a:lnTo>
                  <a:lnTo>
                    <a:pt x="27708" y="56248"/>
                  </a:lnTo>
                  <a:lnTo>
                    <a:pt x="25491" y="68206"/>
                  </a:lnTo>
                  <a:lnTo>
                    <a:pt x="29267" y="87732"/>
                  </a:lnTo>
                  <a:lnTo>
                    <a:pt x="33549" y="96214"/>
                  </a:lnTo>
                  <a:lnTo>
                    <a:pt x="47666" y="108759"/>
                  </a:lnTo>
                  <a:lnTo>
                    <a:pt x="66808" y="117064"/>
                  </a:lnTo>
                  <a:lnTo>
                    <a:pt x="110986" y="122396"/>
                  </a:lnTo>
                  <a:lnTo>
                    <a:pt x="136870" y="1237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753599" y="2484725"/>
              <a:ext cx="88889" cy="263213"/>
            </a:xfrm>
            <a:custGeom>
              <a:avLst/>
              <a:gdLst/>
              <a:ahLst/>
              <a:cxnLst/>
              <a:rect l="0" t="0" r="0" b="0"/>
              <a:pathLst>
                <a:path w="88889" h="263213">
                  <a:moveTo>
                    <a:pt x="57302" y="263212"/>
                  </a:moveTo>
                  <a:lnTo>
                    <a:pt x="62891" y="246445"/>
                  </a:lnTo>
                  <a:lnTo>
                    <a:pt x="62516" y="228854"/>
                  </a:lnTo>
                  <a:lnTo>
                    <a:pt x="57280" y="209337"/>
                  </a:lnTo>
                  <a:lnTo>
                    <a:pt x="29995" y="147291"/>
                  </a:lnTo>
                  <a:lnTo>
                    <a:pt x="8237" y="84218"/>
                  </a:lnTo>
                  <a:lnTo>
                    <a:pt x="0" y="52640"/>
                  </a:lnTo>
                  <a:lnTo>
                    <a:pt x="1809" y="31584"/>
                  </a:lnTo>
                  <a:lnTo>
                    <a:pt x="6269" y="23396"/>
                  </a:lnTo>
                  <a:lnTo>
                    <a:pt x="20583" y="11178"/>
                  </a:lnTo>
                  <a:lnTo>
                    <a:pt x="41762" y="4968"/>
                  </a:lnTo>
                  <a:lnTo>
                    <a:pt x="888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16145" y="259001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175" y="16788"/>
                  </a:lnTo>
                  <a:lnTo>
                    <a:pt x="5212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923585" y="2617683"/>
              <a:ext cx="171587" cy="140784"/>
            </a:xfrm>
            <a:custGeom>
              <a:avLst/>
              <a:gdLst/>
              <a:ahLst/>
              <a:cxnLst/>
              <a:rect l="0" t="0" r="0" b="0"/>
              <a:pathLst>
                <a:path w="171587" h="140784">
                  <a:moveTo>
                    <a:pt x="108415" y="24970"/>
                  </a:moveTo>
                  <a:lnTo>
                    <a:pt x="90434" y="9328"/>
                  </a:lnTo>
                  <a:lnTo>
                    <a:pt x="73517" y="1250"/>
                  </a:lnTo>
                  <a:lnTo>
                    <a:pt x="54300" y="0"/>
                  </a:lnTo>
                  <a:lnTo>
                    <a:pt x="35231" y="4513"/>
                  </a:lnTo>
                  <a:lnTo>
                    <a:pt x="18957" y="14318"/>
                  </a:lnTo>
                  <a:lnTo>
                    <a:pt x="7044" y="32714"/>
                  </a:lnTo>
                  <a:lnTo>
                    <a:pt x="2230" y="44170"/>
                  </a:lnTo>
                  <a:lnTo>
                    <a:pt x="0" y="69378"/>
                  </a:lnTo>
                  <a:lnTo>
                    <a:pt x="4078" y="93840"/>
                  </a:lnTo>
                  <a:lnTo>
                    <a:pt x="13690" y="112510"/>
                  </a:lnTo>
                  <a:lnTo>
                    <a:pt x="21868" y="117255"/>
                  </a:lnTo>
                  <a:lnTo>
                    <a:pt x="43433" y="119408"/>
                  </a:lnTo>
                  <a:lnTo>
                    <a:pt x="62376" y="113346"/>
                  </a:lnTo>
                  <a:lnTo>
                    <a:pt x="70704" y="108453"/>
                  </a:lnTo>
                  <a:lnTo>
                    <a:pt x="83076" y="93659"/>
                  </a:lnTo>
                  <a:lnTo>
                    <a:pt x="102002" y="52386"/>
                  </a:lnTo>
                  <a:lnTo>
                    <a:pt x="100495" y="58211"/>
                  </a:lnTo>
                  <a:lnTo>
                    <a:pt x="105285" y="72499"/>
                  </a:lnTo>
                  <a:lnTo>
                    <a:pt x="127424" y="104678"/>
                  </a:lnTo>
                  <a:lnTo>
                    <a:pt x="153157" y="131225"/>
                  </a:lnTo>
                  <a:lnTo>
                    <a:pt x="171586" y="140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136206" y="2616006"/>
              <a:ext cx="106365" cy="131932"/>
            </a:xfrm>
            <a:custGeom>
              <a:avLst/>
              <a:gdLst/>
              <a:ahLst/>
              <a:cxnLst/>
              <a:rect l="0" t="0" r="0" b="0"/>
              <a:pathLst>
                <a:path w="106365" h="131932">
                  <a:moveTo>
                    <a:pt x="85307" y="5589"/>
                  </a:moveTo>
                  <a:lnTo>
                    <a:pt x="68539" y="0"/>
                  </a:lnTo>
                  <a:lnTo>
                    <a:pt x="50948" y="3495"/>
                  </a:lnTo>
                  <a:lnTo>
                    <a:pt x="41344" y="7703"/>
                  </a:lnTo>
                  <a:lnTo>
                    <a:pt x="27553" y="21737"/>
                  </a:lnTo>
                  <a:lnTo>
                    <a:pt x="406" y="62265"/>
                  </a:lnTo>
                  <a:lnTo>
                    <a:pt x="0" y="81081"/>
                  </a:lnTo>
                  <a:lnTo>
                    <a:pt x="6838" y="98023"/>
                  </a:lnTo>
                  <a:lnTo>
                    <a:pt x="18846" y="113352"/>
                  </a:lnTo>
                  <a:lnTo>
                    <a:pt x="35881" y="127963"/>
                  </a:lnTo>
                  <a:lnTo>
                    <a:pt x="45337" y="131626"/>
                  </a:lnTo>
                  <a:lnTo>
                    <a:pt x="106364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326798" y="2453139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5589" y="62093"/>
                  </a:lnTo>
                  <a:lnTo>
                    <a:pt x="21330" y="118791"/>
                  </a:lnTo>
                  <a:lnTo>
                    <a:pt x="35149" y="172554"/>
                  </a:lnTo>
                  <a:lnTo>
                    <a:pt x="49143" y="228234"/>
                  </a:lnTo>
                  <a:lnTo>
                    <a:pt x="60053" y="274934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95212" y="257948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1" y="0"/>
                  </a:lnTo>
                  <a:lnTo>
                    <a:pt x="46306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470862" y="2621595"/>
              <a:ext cx="110326" cy="141479"/>
            </a:xfrm>
            <a:custGeom>
              <a:avLst/>
              <a:gdLst/>
              <a:ahLst/>
              <a:cxnLst/>
              <a:rect l="0" t="0" r="0" b="0"/>
              <a:pathLst>
                <a:path w="110326" h="141479">
                  <a:moveTo>
                    <a:pt x="55977" y="0"/>
                  </a:moveTo>
                  <a:lnTo>
                    <a:pt x="17603" y="29309"/>
                  </a:lnTo>
                  <a:lnTo>
                    <a:pt x="1973" y="60677"/>
                  </a:lnTo>
                  <a:lnTo>
                    <a:pt x="0" y="83120"/>
                  </a:lnTo>
                  <a:lnTo>
                    <a:pt x="8265" y="126123"/>
                  </a:lnTo>
                  <a:lnTo>
                    <a:pt x="14810" y="133215"/>
                  </a:lnTo>
                  <a:lnTo>
                    <a:pt x="34561" y="141096"/>
                  </a:lnTo>
                  <a:lnTo>
                    <a:pt x="55818" y="141478"/>
                  </a:lnTo>
                  <a:lnTo>
                    <a:pt x="66399" y="139943"/>
                  </a:lnTo>
                  <a:lnTo>
                    <a:pt x="84396" y="128878"/>
                  </a:lnTo>
                  <a:lnTo>
                    <a:pt x="99023" y="112261"/>
                  </a:lnTo>
                  <a:lnTo>
                    <a:pt x="109424" y="93178"/>
                  </a:lnTo>
                  <a:lnTo>
                    <a:pt x="110325" y="83176"/>
                  </a:lnTo>
                  <a:lnTo>
                    <a:pt x="98091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611067" y="2642653"/>
              <a:ext cx="84229" cy="129671"/>
            </a:xfrm>
            <a:custGeom>
              <a:avLst/>
              <a:gdLst/>
              <a:ahLst/>
              <a:cxnLst/>
              <a:rect l="0" t="0" r="0" b="0"/>
              <a:pathLst>
                <a:path w="84229" h="129671">
                  <a:moveTo>
                    <a:pt x="0" y="10528"/>
                  </a:moveTo>
                  <a:lnTo>
                    <a:pt x="26364" y="71638"/>
                  </a:lnTo>
                  <a:lnTo>
                    <a:pt x="56093" y="129670"/>
                  </a:lnTo>
                  <a:lnTo>
                    <a:pt x="56113" y="128561"/>
                  </a:lnTo>
                  <a:lnTo>
                    <a:pt x="38191" y="72596"/>
                  </a:lnTo>
                  <a:lnTo>
                    <a:pt x="37641" y="52152"/>
                  </a:lnTo>
                  <a:lnTo>
                    <a:pt x="42465" y="32537"/>
                  </a:lnTo>
                  <a:lnTo>
                    <a:pt x="52409" y="16020"/>
                  </a:lnTo>
                  <a:lnTo>
                    <a:pt x="64627" y="712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77157" y="2590010"/>
              <a:ext cx="165350" cy="189514"/>
            </a:xfrm>
            <a:custGeom>
              <a:avLst/>
              <a:gdLst/>
              <a:ahLst/>
              <a:cxnLst/>
              <a:rect l="0" t="0" r="0" b="0"/>
              <a:pathLst>
                <a:path w="165350" h="189514">
                  <a:moveTo>
                    <a:pt x="44480" y="0"/>
                  </a:moveTo>
                  <a:lnTo>
                    <a:pt x="9733" y="37086"/>
                  </a:lnTo>
                  <a:lnTo>
                    <a:pt x="571" y="55087"/>
                  </a:lnTo>
                  <a:lnTo>
                    <a:pt x="0" y="63631"/>
                  </a:lnTo>
                  <a:lnTo>
                    <a:pt x="5604" y="79363"/>
                  </a:lnTo>
                  <a:lnTo>
                    <a:pt x="12713" y="84494"/>
                  </a:lnTo>
                  <a:lnTo>
                    <a:pt x="33091" y="90195"/>
                  </a:lnTo>
                  <a:lnTo>
                    <a:pt x="91537" y="95025"/>
                  </a:lnTo>
                  <a:lnTo>
                    <a:pt x="132772" y="104065"/>
                  </a:lnTo>
                  <a:lnTo>
                    <a:pt x="152351" y="114881"/>
                  </a:lnTo>
                  <a:lnTo>
                    <a:pt x="158508" y="123381"/>
                  </a:lnTo>
                  <a:lnTo>
                    <a:pt x="165349" y="145303"/>
                  </a:lnTo>
                  <a:lnTo>
                    <a:pt x="162494" y="154191"/>
                  </a:lnTo>
                  <a:lnTo>
                    <a:pt x="155911" y="161286"/>
                  </a:lnTo>
                  <a:lnTo>
                    <a:pt x="117314" y="181078"/>
                  </a:lnTo>
                  <a:lnTo>
                    <a:pt x="6553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197593" y="2600538"/>
              <a:ext cx="142989" cy="133796"/>
            </a:xfrm>
            <a:custGeom>
              <a:avLst/>
              <a:gdLst/>
              <a:ahLst/>
              <a:cxnLst/>
              <a:rect l="0" t="0" r="0" b="0"/>
              <a:pathLst>
                <a:path w="142989" h="133796">
                  <a:moveTo>
                    <a:pt x="97826" y="0"/>
                  </a:moveTo>
                  <a:lnTo>
                    <a:pt x="75470" y="0"/>
                  </a:lnTo>
                  <a:lnTo>
                    <a:pt x="58254" y="6240"/>
                  </a:lnTo>
                  <a:lnTo>
                    <a:pt x="28138" y="29309"/>
                  </a:lnTo>
                  <a:lnTo>
                    <a:pt x="12317" y="55088"/>
                  </a:lnTo>
                  <a:lnTo>
                    <a:pt x="221" y="84953"/>
                  </a:lnTo>
                  <a:lnTo>
                    <a:pt x="0" y="94070"/>
                  </a:lnTo>
                  <a:lnTo>
                    <a:pt x="5995" y="110439"/>
                  </a:lnTo>
                  <a:lnTo>
                    <a:pt x="19578" y="122394"/>
                  </a:lnTo>
                  <a:lnTo>
                    <a:pt x="38483" y="130437"/>
                  </a:lnTo>
                  <a:lnTo>
                    <a:pt x="74264" y="133795"/>
                  </a:lnTo>
                  <a:lnTo>
                    <a:pt x="96713" y="130434"/>
                  </a:lnTo>
                  <a:lnTo>
                    <a:pt x="115269" y="121922"/>
                  </a:lnTo>
                  <a:lnTo>
                    <a:pt x="123493" y="116376"/>
                  </a:lnTo>
                  <a:lnTo>
                    <a:pt x="135750" y="100856"/>
                  </a:lnTo>
                  <a:lnTo>
                    <a:pt x="140656" y="91804"/>
                  </a:lnTo>
                  <a:lnTo>
                    <a:pt x="142988" y="72387"/>
                  </a:lnTo>
                  <a:lnTo>
                    <a:pt x="134953" y="31327"/>
                  </a:lnTo>
                  <a:lnTo>
                    <a:pt x="1188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403084" y="2484725"/>
              <a:ext cx="81849" cy="273742"/>
            </a:xfrm>
            <a:custGeom>
              <a:avLst/>
              <a:gdLst/>
              <a:ahLst/>
              <a:cxnLst/>
              <a:rect l="0" t="0" r="0" b="0"/>
              <a:pathLst>
                <a:path w="81849" h="273742">
                  <a:moveTo>
                    <a:pt x="50263" y="273741"/>
                  </a:moveTo>
                  <a:lnTo>
                    <a:pt x="47143" y="231049"/>
                  </a:lnTo>
                  <a:lnTo>
                    <a:pt x="33474" y="177739"/>
                  </a:lnTo>
                  <a:lnTo>
                    <a:pt x="28130" y="140141"/>
                  </a:lnTo>
                  <a:lnTo>
                    <a:pt x="5653" y="84659"/>
                  </a:lnTo>
                  <a:lnTo>
                    <a:pt x="0" y="47181"/>
                  </a:lnTo>
                  <a:lnTo>
                    <a:pt x="4917" y="26429"/>
                  </a:lnTo>
                  <a:lnTo>
                    <a:pt x="9504" y="17619"/>
                  </a:lnTo>
                  <a:lnTo>
                    <a:pt x="17241" y="11746"/>
                  </a:lnTo>
                  <a:lnTo>
                    <a:pt x="48147" y="3480"/>
                  </a:lnTo>
                  <a:lnTo>
                    <a:pt x="818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379647" y="261106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249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695502" y="2577032"/>
              <a:ext cx="137262" cy="181435"/>
            </a:xfrm>
            <a:custGeom>
              <a:avLst/>
              <a:gdLst/>
              <a:ahLst/>
              <a:cxnLst/>
              <a:rect l="0" t="0" r="0" b="0"/>
              <a:pathLst>
                <a:path w="137262" h="181435">
                  <a:moveTo>
                    <a:pt x="0" y="76149"/>
                  </a:moveTo>
                  <a:lnTo>
                    <a:pt x="42692" y="73029"/>
                  </a:lnTo>
                  <a:lnTo>
                    <a:pt x="100898" y="57021"/>
                  </a:lnTo>
                  <a:lnTo>
                    <a:pt x="119323" y="45811"/>
                  </a:lnTo>
                  <a:lnTo>
                    <a:pt x="132191" y="29910"/>
                  </a:lnTo>
                  <a:lnTo>
                    <a:pt x="137261" y="20756"/>
                  </a:lnTo>
                  <a:lnTo>
                    <a:pt x="137131" y="13484"/>
                  </a:lnTo>
                  <a:lnTo>
                    <a:pt x="133535" y="7466"/>
                  </a:lnTo>
                  <a:lnTo>
                    <a:pt x="127628" y="2284"/>
                  </a:lnTo>
                  <a:lnTo>
                    <a:pt x="120180" y="0"/>
                  </a:lnTo>
                  <a:lnTo>
                    <a:pt x="102546" y="581"/>
                  </a:lnTo>
                  <a:lnTo>
                    <a:pt x="72888" y="13074"/>
                  </a:lnTo>
                  <a:lnTo>
                    <a:pt x="47463" y="37183"/>
                  </a:lnTo>
                  <a:lnTo>
                    <a:pt x="22224" y="87092"/>
                  </a:lnTo>
                  <a:lnTo>
                    <a:pt x="16896" y="107919"/>
                  </a:lnTo>
                  <a:lnTo>
                    <a:pt x="18428" y="128873"/>
                  </a:lnTo>
                  <a:lnTo>
                    <a:pt x="26128" y="146765"/>
                  </a:lnTo>
                  <a:lnTo>
                    <a:pt x="31456" y="154812"/>
                  </a:lnTo>
                  <a:lnTo>
                    <a:pt x="46736" y="166872"/>
                  </a:lnTo>
                  <a:lnTo>
                    <a:pt x="66395" y="174962"/>
                  </a:lnTo>
                  <a:lnTo>
                    <a:pt x="126342" y="1814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881240" y="2608989"/>
              <a:ext cx="140647" cy="123677"/>
            </a:xfrm>
            <a:custGeom>
              <a:avLst/>
              <a:gdLst/>
              <a:ahLst/>
              <a:cxnLst/>
              <a:rect l="0" t="0" r="0" b="0"/>
              <a:pathLst>
                <a:path w="140647" h="123677">
                  <a:moveTo>
                    <a:pt x="109060" y="54720"/>
                  </a:moveTo>
                  <a:lnTo>
                    <a:pt x="99485" y="30674"/>
                  </a:lnTo>
                  <a:lnTo>
                    <a:pt x="88817" y="16347"/>
                  </a:lnTo>
                  <a:lnTo>
                    <a:pt x="64068" y="717"/>
                  </a:lnTo>
                  <a:lnTo>
                    <a:pt x="54499" y="0"/>
                  </a:lnTo>
                  <a:lnTo>
                    <a:pt x="34508" y="5444"/>
                  </a:lnTo>
                  <a:lnTo>
                    <a:pt x="20164" y="18782"/>
                  </a:lnTo>
                  <a:lnTo>
                    <a:pt x="1423" y="55940"/>
                  </a:lnTo>
                  <a:lnTo>
                    <a:pt x="0" y="76320"/>
                  </a:lnTo>
                  <a:lnTo>
                    <a:pt x="4437" y="95905"/>
                  </a:lnTo>
                  <a:lnTo>
                    <a:pt x="14208" y="112409"/>
                  </a:lnTo>
                  <a:lnTo>
                    <a:pt x="22429" y="117746"/>
                  </a:lnTo>
                  <a:lnTo>
                    <a:pt x="44041" y="123676"/>
                  </a:lnTo>
                  <a:lnTo>
                    <a:pt x="52846" y="121748"/>
                  </a:lnTo>
                  <a:lnTo>
                    <a:pt x="59886" y="116953"/>
                  </a:lnTo>
                  <a:lnTo>
                    <a:pt x="70827" y="102267"/>
                  </a:lnTo>
                  <a:lnTo>
                    <a:pt x="91100" y="54049"/>
                  </a:lnTo>
                  <a:lnTo>
                    <a:pt x="94747" y="51933"/>
                  </a:lnTo>
                  <a:lnTo>
                    <a:pt x="98348" y="55202"/>
                  </a:lnTo>
                  <a:lnTo>
                    <a:pt x="112125" y="75920"/>
                  </a:lnTo>
                  <a:lnTo>
                    <a:pt x="140646" y="117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060128" y="2629351"/>
              <a:ext cx="109158" cy="126036"/>
            </a:xfrm>
            <a:custGeom>
              <a:avLst/>
              <a:gdLst/>
              <a:ahLst/>
              <a:cxnLst/>
              <a:rect l="0" t="0" r="0" b="0"/>
              <a:pathLst>
                <a:path w="109158" h="126036">
                  <a:moveTo>
                    <a:pt x="67043" y="13302"/>
                  </a:moveTo>
                  <a:lnTo>
                    <a:pt x="55864" y="2123"/>
                  </a:lnTo>
                  <a:lnTo>
                    <a:pt x="49062" y="0"/>
                  </a:lnTo>
                  <a:lnTo>
                    <a:pt x="32145" y="761"/>
                  </a:lnTo>
                  <a:lnTo>
                    <a:pt x="25061" y="4941"/>
                  </a:lnTo>
                  <a:lnTo>
                    <a:pt x="14069" y="18944"/>
                  </a:lnTo>
                  <a:lnTo>
                    <a:pt x="1304" y="46559"/>
                  </a:lnTo>
                  <a:lnTo>
                    <a:pt x="0" y="66687"/>
                  </a:lnTo>
                  <a:lnTo>
                    <a:pt x="4491" y="86161"/>
                  </a:lnTo>
                  <a:lnTo>
                    <a:pt x="14285" y="102615"/>
                  </a:lnTo>
                  <a:lnTo>
                    <a:pt x="29557" y="114608"/>
                  </a:lnTo>
                  <a:lnTo>
                    <a:pt x="49212" y="122667"/>
                  </a:lnTo>
                  <a:lnTo>
                    <a:pt x="83076" y="126035"/>
                  </a:lnTo>
                  <a:lnTo>
                    <a:pt x="109157" y="118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169285" y="2463668"/>
              <a:ext cx="178985" cy="245553"/>
            </a:xfrm>
            <a:custGeom>
              <a:avLst/>
              <a:gdLst/>
              <a:ahLst/>
              <a:cxnLst/>
              <a:rect l="0" t="0" r="0" b="0"/>
              <a:pathLst>
                <a:path w="178985" h="245553">
                  <a:moveTo>
                    <a:pt x="0" y="0"/>
                  </a:moveTo>
                  <a:lnTo>
                    <a:pt x="5589" y="62093"/>
                  </a:lnTo>
                  <a:lnTo>
                    <a:pt x="17958" y="113477"/>
                  </a:lnTo>
                  <a:lnTo>
                    <a:pt x="34786" y="165568"/>
                  </a:lnTo>
                  <a:lnTo>
                    <a:pt x="58696" y="220718"/>
                  </a:lnTo>
                  <a:lnTo>
                    <a:pt x="66251" y="241986"/>
                  </a:lnTo>
                  <a:lnTo>
                    <a:pt x="66394" y="245552"/>
                  </a:lnTo>
                  <a:lnTo>
                    <a:pt x="64150" y="244420"/>
                  </a:lnTo>
                  <a:lnTo>
                    <a:pt x="60314" y="240156"/>
                  </a:lnTo>
                  <a:lnTo>
                    <a:pt x="58927" y="233803"/>
                  </a:lnTo>
                  <a:lnTo>
                    <a:pt x="62563" y="208095"/>
                  </a:lnTo>
                  <a:lnTo>
                    <a:pt x="67970" y="188413"/>
                  </a:lnTo>
                  <a:lnTo>
                    <a:pt x="73389" y="180591"/>
                  </a:lnTo>
                  <a:lnTo>
                    <a:pt x="88769" y="168780"/>
                  </a:lnTo>
                  <a:lnTo>
                    <a:pt x="97784" y="167502"/>
                  </a:lnTo>
                  <a:lnTo>
                    <a:pt x="117159" y="172321"/>
                  </a:lnTo>
                  <a:lnTo>
                    <a:pt x="142208" y="188189"/>
                  </a:lnTo>
                  <a:lnTo>
                    <a:pt x="154061" y="204132"/>
                  </a:lnTo>
                  <a:lnTo>
                    <a:pt x="178984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070167" y="3057654"/>
              <a:ext cx="98497" cy="177633"/>
            </a:xfrm>
            <a:custGeom>
              <a:avLst/>
              <a:gdLst/>
              <a:ahLst/>
              <a:cxnLst/>
              <a:rect l="0" t="0" r="0" b="0"/>
              <a:pathLst>
                <a:path w="98497" h="177633">
                  <a:moveTo>
                    <a:pt x="98496" y="27195"/>
                  </a:moveTo>
                  <a:lnTo>
                    <a:pt x="92907" y="10428"/>
                  </a:lnTo>
                  <a:lnTo>
                    <a:pt x="86581" y="5489"/>
                  </a:lnTo>
                  <a:lnTo>
                    <a:pt x="67074" y="0"/>
                  </a:lnTo>
                  <a:lnTo>
                    <a:pt x="45926" y="3800"/>
                  </a:lnTo>
                  <a:lnTo>
                    <a:pt x="35373" y="8089"/>
                  </a:lnTo>
                  <a:lnTo>
                    <a:pt x="20528" y="22213"/>
                  </a:lnTo>
                  <a:lnTo>
                    <a:pt x="1467" y="59877"/>
                  </a:lnTo>
                  <a:lnTo>
                    <a:pt x="0" y="83444"/>
                  </a:lnTo>
                  <a:lnTo>
                    <a:pt x="8590" y="131113"/>
                  </a:lnTo>
                  <a:lnTo>
                    <a:pt x="23764" y="158072"/>
                  </a:lnTo>
                  <a:lnTo>
                    <a:pt x="39545" y="170370"/>
                  </a:lnTo>
                  <a:lnTo>
                    <a:pt x="48667" y="175288"/>
                  </a:lnTo>
                  <a:lnTo>
                    <a:pt x="68161" y="177632"/>
                  </a:lnTo>
                  <a:lnTo>
                    <a:pt x="98496" y="174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246351" y="3053264"/>
              <a:ext cx="104575" cy="141069"/>
            </a:xfrm>
            <a:custGeom>
              <a:avLst/>
              <a:gdLst/>
              <a:ahLst/>
              <a:cxnLst/>
              <a:rect l="0" t="0" r="0" b="0"/>
              <a:pathLst>
                <a:path w="104575" h="141069">
                  <a:moveTo>
                    <a:pt x="48654" y="0"/>
                  </a:moveTo>
                  <a:lnTo>
                    <a:pt x="31886" y="5589"/>
                  </a:lnTo>
                  <a:lnTo>
                    <a:pt x="17415" y="17692"/>
                  </a:lnTo>
                  <a:lnTo>
                    <a:pt x="10280" y="25833"/>
                  </a:lnTo>
                  <a:lnTo>
                    <a:pt x="2353" y="47356"/>
                  </a:lnTo>
                  <a:lnTo>
                    <a:pt x="0" y="71350"/>
                  </a:lnTo>
                  <a:lnTo>
                    <a:pt x="11037" y="126033"/>
                  </a:lnTo>
                  <a:lnTo>
                    <a:pt x="17726" y="133155"/>
                  </a:lnTo>
                  <a:lnTo>
                    <a:pt x="37638" y="141068"/>
                  </a:lnTo>
                  <a:lnTo>
                    <a:pt x="47159" y="140839"/>
                  </a:lnTo>
                  <a:lnTo>
                    <a:pt x="63977" y="134345"/>
                  </a:lnTo>
                  <a:lnTo>
                    <a:pt x="86599" y="117535"/>
                  </a:lnTo>
                  <a:lnTo>
                    <a:pt x="102531" y="92147"/>
                  </a:lnTo>
                  <a:lnTo>
                    <a:pt x="104574" y="72539"/>
                  </a:lnTo>
                  <a:lnTo>
                    <a:pt x="103482" y="62398"/>
                  </a:lnTo>
                  <a:lnTo>
                    <a:pt x="92909" y="44890"/>
                  </a:lnTo>
                  <a:lnTo>
                    <a:pt x="5918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400290" y="3096108"/>
              <a:ext cx="189514" cy="115084"/>
            </a:xfrm>
            <a:custGeom>
              <a:avLst/>
              <a:gdLst/>
              <a:ahLst/>
              <a:cxnLst/>
              <a:rect l="0" t="0" r="0" b="0"/>
              <a:pathLst>
                <a:path w="189514" h="115084">
                  <a:moveTo>
                    <a:pt x="0" y="9798"/>
                  </a:moveTo>
                  <a:lnTo>
                    <a:pt x="19128" y="73226"/>
                  </a:lnTo>
                  <a:lnTo>
                    <a:pt x="33093" y="97612"/>
                  </a:lnTo>
                  <a:lnTo>
                    <a:pt x="33760" y="96417"/>
                  </a:lnTo>
                  <a:lnTo>
                    <a:pt x="28657" y="38821"/>
                  </a:lnTo>
                  <a:lnTo>
                    <a:pt x="26123" y="25637"/>
                  </a:lnTo>
                  <a:lnTo>
                    <a:pt x="27944" y="18018"/>
                  </a:lnTo>
                  <a:lnTo>
                    <a:pt x="32667" y="14108"/>
                  </a:lnTo>
                  <a:lnTo>
                    <a:pt x="39326" y="12672"/>
                  </a:lnTo>
                  <a:lnTo>
                    <a:pt x="46104" y="14054"/>
                  </a:lnTo>
                  <a:lnTo>
                    <a:pt x="59875" y="21828"/>
                  </a:lnTo>
                  <a:lnTo>
                    <a:pt x="70674" y="36202"/>
                  </a:lnTo>
                  <a:lnTo>
                    <a:pt x="75192" y="44948"/>
                  </a:lnTo>
                  <a:lnTo>
                    <a:pt x="78204" y="46100"/>
                  </a:lnTo>
                  <a:lnTo>
                    <a:pt x="80212" y="42188"/>
                  </a:lnTo>
                  <a:lnTo>
                    <a:pt x="89024" y="7877"/>
                  </a:lnTo>
                  <a:lnTo>
                    <a:pt x="95614" y="2668"/>
                  </a:lnTo>
                  <a:lnTo>
                    <a:pt x="115415" y="0"/>
                  </a:lnTo>
                  <a:lnTo>
                    <a:pt x="133574" y="5834"/>
                  </a:lnTo>
                  <a:lnTo>
                    <a:pt x="141691" y="10665"/>
                  </a:lnTo>
                  <a:lnTo>
                    <a:pt x="153831" y="25391"/>
                  </a:lnTo>
                  <a:lnTo>
                    <a:pt x="178624" y="83942"/>
                  </a:lnTo>
                  <a:lnTo>
                    <a:pt x="189513" y="115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663502" y="3045201"/>
              <a:ext cx="117843" cy="302773"/>
            </a:xfrm>
            <a:custGeom>
              <a:avLst/>
              <a:gdLst/>
              <a:ahLst/>
              <a:cxnLst/>
              <a:rect l="0" t="0" r="0" b="0"/>
              <a:pathLst>
                <a:path w="117843" h="302773">
                  <a:moveTo>
                    <a:pt x="0" y="134405"/>
                  </a:moveTo>
                  <a:lnTo>
                    <a:pt x="14654" y="187432"/>
                  </a:lnTo>
                  <a:lnTo>
                    <a:pt x="28198" y="237643"/>
                  </a:lnTo>
                  <a:lnTo>
                    <a:pt x="45258" y="289502"/>
                  </a:lnTo>
                  <a:lnTo>
                    <a:pt x="51229" y="300973"/>
                  </a:lnTo>
                  <a:lnTo>
                    <a:pt x="55210" y="302772"/>
                  </a:lnTo>
                  <a:lnTo>
                    <a:pt x="57863" y="298122"/>
                  </a:lnTo>
                  <a:lnTo>
                    <a:pt x="59642" y="279698"/>
                  </a:lnTo>
                  <a:lnTo>
                    <a:pt x="48206" y="223295"/>
                  </a:lnTo>
                  <a:lnTo>
                    <a:pt x="23130" y="163485"/>
                  </a:lnTo>
                  <a:lnTo>
                    <a:pt x="14263" y="120014"/>
                  </a:lnTo>
                  <a:lnTo>
                    <a:pt x="8516" y="70090"/>
                  </a:lnTo>
                  <a:lnTo>
                    <a:pt x="5643" y="24492"/>
                  </a:lnTo>
                  <a:lnTo>
                    <a:pt x="7271" y="11996"/>
                  </a:lnTo>
                  <a:lnTo>
                    <a:pt x="11867" y="4836"/>
                  </a:lnTo>
                  <a:lnTo>
                    <a:pt x="18440" y="1232"/>
                  </a:lnTo>
                  <a:lnTo>
                    <a:pt x="26331" y="0"/>
                  </a:lnTo>
                  <a:lnTo>
                    <a:pt x="44458" y="4869"/>
                  </a:lnTo>
                  <a:lnTo>
                    <a:pt x="71275" y="20765"/>
                  </a:lnTo>
                  <a:lnTo>
                    <a:pt x="94038" y="43412"/>
                  </a:lnTo>
                  <a:lnTo>
                    <a:pt x="112481" y="72349"/>
                  </a:lnTo>
                  <a:lnTo>
                    <a:pt x="117102" y="82506"/>
                  </a:lnTo>
                  <a:lnTo>
                    <a:pt x="117842" y="91617"/>
                  </a:lnTo>
                  <a:lnTo>
                    <a:pt x="112426" y="107979"/>
                  </a:lnTo>
                  <a:lnTo>
                    <a:pt x="99100" y="119930"/>
                  </a:lnTo>
                  <a:lnTo>
                    <a:pt x="82649" y="127972"/>
                  </a:lnTo>
                  <a:lnTo>
                    <a:pt x="52643" y="1344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808137" y="3042735"/>
              <a:ext cx="121009" cy="120506"/>
            </a:xfrm>
            <a:custGeom>
              <a:avLst/>
              <a:gdLst/>
              <a:ahLst/>
              <a:cxnLst/>
              <a:rect l="0" t="0" r="0" b="0"/>
              <a:pathLst>
                <a:path w="121009" h="120506">
                  <a:moveTo>
                    <a:pt x="55407" y="21057"/>
                  </a:moveTo>
                  <a:lnTo>
                    <a:pt x="33050" y="26647"/>
                  </a:lnTo>
                  <a:lnTo>
                    <a:pt x="25294" y="31803"/>
                  </a:lnTo>
                  <a:lnTo>
                    <a:pt x="13558" y="46890"/>
                  </a:lnTo>
                  <a:lnTo>
                    <a:pt x="373" y="75115"/>
                  </a:lnTo>
                  <a:lnTo>
                    <a:pt x="0" y="85172"/>
                  </a:lnTo>
                  <a:lnTo>
                    <a:pt x="5825" y="105705"/>
                  </a:lnTo>
                  <a:lnTo>
                    <a:pt x="12994" y="112584"/>
                  </a:lnTo>
                  <a:lnTo>
                    <a:pt x="33437" y="120228"/>
                  </a:lnTo>
                  <a:lnTo>
                    <a:pt x="55001" y="120505"/>
                  </a:lnTo>
                  <a:lnTo>
                    <a:pt x="76283" y="115559"/>
                  </a:lnTo>
                  <a:lnTo>
                    <a:pt x="97441" y="105562"/>
                  </a:lnTo>
                  <a:lnTo>
                    <a:pt x="112303" y="90201"/>
                  </a:lnTo>
                  <a:lnTo>
                    <a:pt x="117904" y="81191"/>
                  </a:lnTo>
                  <a:lnTo>
                    <a:pt x="121008" y="61821"/>
                  </a:lnTo>
                  <a:lnTo>
                    <a:pt x="120198" y="51743"/>
                  </a:lnTo>
                  <a:lnTo>
                    <a:pt x="113059" y="34306"/>
                  </a:lnTo>
                  <a:lnTo>
                    <a:pt x="869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989954" y="3021678"/>
              <a:ext cx="130074" cy="157929"/>
            </a:xfrm>
            <a:custGeom>
              <a:avLst/>
              <a:gdLst/>
              <a:ahLst/>
              <a:cxnLst/>
              <a:rect l="0" t="0" r="0" b="0"/>
              <a:pathLst>
                <a:path w="130074" h="157929">
                  <a:moveTo>
                    <a:pt x="63103" y="0"/>
                  </a:moveTo>
                  <a:lnTo>
                    <a:pt x="11568" y="29851"/>
                  </a:lnTo>
                  <a:lnTo>
                    <a:pt x="34" y="46023"/>
                  </a:lnTo>
                  <a:lnTo>
                    <a:pt x="0" y="52909"/>
                  </a:lnTo>
                  <a:lnTo>
                    <a:pt x="3487" y="58669"/>
                  </a:lnTo>
                  <a:lnTo>
                    <a:pt x="9321" y="63679"/>
                  </a:lnTo>
                  <a:lnTo>
                    <a:pt x="39888" y="76320"/>
                  </a:lnTo>
                  <a:lnTo>
                    <a:pt x="102738" y="89426"/>
                  </a:lnTo>
                  <a:lnTo>
                    <a:pt x="114092" y="94712"/>
                  </a:lnTo>
                  <a:lnTo>
                    <a:pt x="121663" y="102916"/>
                  </a:lnTo>
                  <a:lnTo>
                    <a:pt x="130073" y="124509"/>
                  </a:lnTo>
                  <a:lnTo>
                    <a:pt x="128807" y="133309"/>
                  </a:lnTo>
                  <a:lnTo>
                    <a:pt x="124453" y="140346"/>
                  </a:lnTo>
                  <a:lnTo>
                    <a:pt x="118041" y="146206"/>
                  </a:lnTo>
                  <a:lnTo>
                    <a:pt x="98438" y="152718"/>
                  </a:lnTo>
                  <a:lnTo>
                    <a:pt x="52574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179399" y="3074321"/>
              <a:ext cx="21057" cy="115814"/>
            </a:xfrm>
            <a:custGeom>
              <a:avLst/>
              <a:gdLst/>
              <a:ahLst/>
              <a:cxnLst/>
              <a:rect l="0" t="0" r="0" b="0"/>
              <a:pathLst>
                <a:path w="21057" h="115814">
                  <a:moveTo>
                    <a:pt x="0" y="0"/>
                  </a:moveTo>
                  <a:lnTo>
                    <a:pt x="3119" y="42692"/>
                  </a:lnTo>
                  <a:lnTo>
                    <a:pt x="18211" y="99096"/>
                  </a:lnTo>
                  <a:lnTo>
                    <a:pt x="21056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168870" y="2979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337326" y="2947979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1453" y="167571"/>
                  </a:lnTo>
                  <a:lnTo>
                    <a:pt x="28547" y="222191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274155" y="3053264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2726" y="11453"/>
                  </a:lnTo>
                  <a:lnTo>
                    <a:pt x="27780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413927" y="2998065"/>
              <a:ext cx="132399" cy="160485"/>
            </a:xfrm>
            <a:custGeom>
              <a:avLst/>
              <a:gdLst/>
              <a:ahLst/>
              <a:cxnLst/>
              <a:rect l="0" t="0" r="0" b="0"/>
              <a:pathLst>
                <a:path w="132399" h="160485">
                  <a:moveTo>
                    <a:pt x="39213" y="76256"/>
                  </a:moveTo>
                  <a:lnTo>
                    <a:pt x="76691" y="67923"/>
                  </a:lnTo>
                  <a:lnTo>
                    <a:pt x="100323" y="64363"/>
                  </a:lnTo>
                  <a:lnTo>
                    <a:pt x="122525" y="54983"/>
                  </a:lnTo>
                  <a:lnTo>
                    <a:pt x="128679" y="48036"/>
                  </a:lnTo>
                  <a:lnTo>
                    <a:pt x="131612" y="39895"/>
                  </a:lnTo>
                  <a:lnTo>
                    <a:pt x="132398" y="30958"/>
                  </a:lnTo>
                  <a:lnTo>
                    <a:pt x="129412" y="23830"/>
                  </a:lnTo>
                  <a:lnTo>
                    <a:pt x="116736" y="12791"/>
                  </a:lnTo>
                  <a:lnTo>
                    <a:pt x="84280" y="0"/>
                  </a:lnTo>
                  <a:lnTo>
                    <a:pt x="61582" y="1810"/>
                  </a:lnTo>
                  <a:lnTo>
                    <a:pt x="40966" y="10413"/>
                  </a:lnTo>
                  <a:lnTo>
                    <a:pt x="24004" y="22036"/>
                  </a:lnTo>
                  <a:lnTo>
                    <a:pt x="11786" y="38120"/>
                  </a:lnTo>
                  <a:lnTo>
                    <a:pt x="3627" y="58137"/>
                  </a:lnTo>
                  <a:lnTo>
                    <a:pt x="0" y="82631"/>
                  </a:lnTo>
                  <a:lnTo>
                    <a:pt x="4627" y="102876"/>
                  </a:lnTo>
                  <a:lnTo>
                    <a:pt x="26662" y="134936"/>
                  </a:lnTo>
                  <a:lnTo>
                    <a:pt x="52262" y="151094"/>
                  </a:lnTo>
                  <a:lnTo>
                    <a:pt x="104810" y="159247"/>
                  </a:lnTo>
                  <a:lnTo>
                    <a:pt x="123441" y="160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847633" y="3032218"/>
              <a:ext cx="152990" cy="149742"/>
            </a:xfrm>
            <a:custGeom>
              <a:avLst/>
              <a:gdLst/>
              <a:ahLst/>
              <a:cxnLst/>
              <a:rect l="0" t="0" r="0" b="0"/>
              <a:pathLst>
                <a:path w="152990" h="149742">
                  <a:moveTo>
                    <a:pt x="5590" y="21046"/>
                  </a:moveTo>
                  <a:lnTo>
                    <a:pt x="0" y="37813"/>
                  </a:lnTo>
                  <a:lnTo>
                    <a:pt x="4045" y="96491"/>
                  </a:lnTo>
                  <a:lnTo>
                    <a:pt x="11452" y="149741"/>
                  </a:lnTo>
                  <a:lnTo>
                    <a:pt x="10668" y="148957"/>
                  </a:lnTo>
                  <a:lnTo>
                    <a:pt x="8975" y="144924"/>
                  </a:lnTo>
                  <a:lnTo>
                    <a:pt x="7428" y="97595"/>
                  </a:lnTo>
                  <a:lnTo>
                    <a:pt x="17174" y="45092"/>
                  </a:lnTo>
                  <a:lnTo>
                    <a:pt x="24776" y="23544"/>
                  </a:lnTo>
                  <a:lnTo>
                    <a:pt x="35954" y="6169"/>
                  </a:lnTo>
                  <a:lnTo>
                    <a:pt x="43380" y="1769"/>
                  </a:lnTo>
                  <a:lnTo>
                    <a:pt x="60990" y="0"/>
                  </a:lnTo>
                  <a:lnTo>
                    <a:pt x="68259" y="3506"/>
                  </a:lnTo>
                  <a:lnTo>
                    <a:pt x="97926" y="43952"/>
                  </a:lnTo>
                  <a:lnTo>
                    <a:pt x="129981" y="105436"/>
                  </a:lnTo>
                  <a:lnTo>
                    <a:pt x="140033" y="117044"/>
                  </a:lnTo>
                  <a:lnTo>
                    <a:pt x="152989" y="1263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016089" y="3032207"/>
              <a:ext cx="131932" cy="139141"/>
            </a:xfrm>
            <a:custGeom>
              <a:avLst/>
              <a:gdLst/>
              <a:ahLst/>
              <a:cxnLst/>
              <a:rect l="0" t="0" r="0" b="0"/>
              <a:pathLst>
                <a:path w="131932" h="13914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91829"/>
                  </a:lnTo>
                  <a:lnTo>
                    <a:pt x="19938" y="114512"/>
                  </a:lnTo>
                  <a:lnTo>
                    <a:pt x="25684" y="123135"/>
                  </a:lnTo>
                  <a:lnTo>
                    <a:pt x="41426" y="135835"/>
                  </a:lnTo>
                  <a:lnTo>
                    <a:pt x="60121" y="139140"/>
                  </a:lnTo>
                  <a:lnTo>
                    <a:pt x="70020" y="138383"/>
                  </a:lnTo>
                  <a:lnTo>
                    <a:pt x="87258" y="128184"/>
                  </a:lnTo>
                  <a:lnTo>
                    <a:pt x="101548" y="111953"/>
                  </a:lnTo>
                  <a:lnTo>
                    <a:pt x="111799" y="93041"/>
                  </a:lnTo>
                  <a:lnTo>
                    <a:pt x="123258" y="39794"/>
                  </a:lnTo>
                  <a:lnTo>
                    <a:pt x="13193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179606" y="3055401"/>
              <a:ext cx="221099" cy="117552"/>
            </a:xfrm>
            <a:custGeom>
              <a:avLst/>
              <a:gdLst/>
              <a:ahLst/>
              <a:cxnLst/>
              <a:rect l="0" t="0" r="0" b="0"/>
              <a:pathLst>
                <a:path w="221099" h="117552">
                  <a:moveTo>
                    <a:pt x="0" y="39977"/>
                  </a:moveTo>
                  <a:lnTo>
                    <a:pt x="17958" y="93852"/>
                  </a:lnTo>
                  <a:lnTo>
                    <a:pt x="25858" y="117551"/>
                  </a:lnTo>
                  <a:lnTo>
                    <a:pt x="23970" y="111889"/>
                  </a:lnTo>
                  <a:lnTo>
                    <a:pt x="24714" y="49784"/>
                  </a:lnTo>
                  <a:lnTo>
                    <a:pt x="27752" y="29128"/>
                  </a:lnTo>
                  <a:lnTo>
                    <a:pt x="32539" y="21046"/>
                  </a:lnTo>
                  <a:lnTo>
                    <a:pt x="47217" y="8947"/>
                  </a:lnTo>
                  <a:lnTo>
                    <a:pt x="56045" y="7592"/>
                  </a:lnTo>
                  <a:lnTo>
                    <a:pt x="75211" y="12325"/>
                  </a:lnTo>
                  <a:lnTo>
                    <a:pt x="89189" y="25348"/>
                  </a:lnTo>
                  <a:lnTo>
                    <a:pt x="107695" y="62304"/>
                  </a:lnTo>
                  <a:lnTo>
                    <a:pt x="110401" y="64220"/>
                  </a:lnTo>
                  <a:lnTo>
                    <a:pt x="112205" y="60818"/>
                  </a:lnTo>
                  <a:lnTo>
                    <a:pt x="120690" y="27326"/>
                  </a:lnTo>
                  <a:lnTo>
                    <a:pt x="135845" y="2823"/>
                  </a:lnTo>
                  <a:lnTo>
                    <a:pt x="143206" y="0"/>
                  </a:lnTo>
                  <a:lnTo>
                    <a:pt x="151623" y="458"/>
                  </a:lnTo>
                  <a:lnTo>
                    <a:pt x="160743" y="3102"/>
                  </a:lnTo>
                  <a:lnTo>
                    <a:pt x="177117" y="15399"/>
                  </a:lnTo>
                  <a:lnTo>
                    <a:pt x="191022" y="32563"/>
                  </a:lnTo>
                  <a:lnTo>
                    <a:pt x="213354" y="88090"/>
                  </a:lnTo>
                  <a:lnTo>
                    <a:pt x="221098" y="113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463875" y="2926922"/>
              <a:ext cx="182972" cy="249321"/>
            </a:xfrm>
            <a:custGeom>
              <a:avLst/>
              <a:gdLst/>
              <a:ahLst/>
              <a:cxnLst/>
              <a:rect l="0" t="0" r="0" b="0"/>
              <a:pathLst>
                <a:path w="182972" h="249321">
                  <a:moveTo>
                    <a:pt x="0" y="0"/>
                  </a:moveTo>
                  <a:lnTo>
                    <a:pt x="17958" y="61111"/>
                  </a:lnTo>
                  <a:lnTo>
                    <a:pt x="35150" y="115542"/>
                  </a:lnTo>
                  <a:lnTo>
                    <a:pt x="52650" y="176753"/>
                  </a:lnTo>
                  <a:lnTo>
                    <a:pt x="67852" y="231550"/>
                  </a:lnTo>
                  <a:lnTo>
                    <a:pt x="67461" y="231575"/>
                  </a:lnTo>
                  <a:lnTo>
                    <a:pt x="66032" y="228083"/>
                  </a:lnTo>
                  <a:lnTo>
                    <a:pt x="63548" y="176207"/>
                  </a:lnTo>
                  <a:lnTo>
                    <a:pt x="65678" y="152014"/>
                  </a:lnTo>
                  <a:lnTo>
                    <a:pt x="74424" y="133462"/>
                  </a:lnTo>
                  <a:lnTo>
                    <a:pt x="92349" y="120538"/>
                  </a:lnTo>
                  <a:lnTo>
                    <a:pt x="103680" y="115453"/>
                  </a:lnTo>
                  <a:lnTo>
                    <a:pt x="113574" y="114403"/>
                  </a:lnTo>
                  <a:lnTo>
                    <a:pt x="130806" y="119476"/>
                  </a:lnTo>
                  <a:lnTo>
                    <a:pt x="153661" y="135486"/>
                  </a:lnTo>
                  <a:lnTo>
                    <a:pt x="169662" y="160637"/>
                  </a:lnTo>
                  <a:lnTo>
                    <a:pt x="181812" y="190316"/>
                  </a:lnTo>
                  <a:lnTo>
                    <a:pt x="182971" y="210927"/>
                  </a:lnTo>
                  <a:lnTo>
                    <a:pt x="181642" y="221336"/>
                  </a:lnTo>
                  <a:lnTo>
                    <a:pt x="177247" y="229446"/>
                  </a:lnTo>
                  <a:lnTo>
                    <a:pt x="163004" y="241576"/>
                  </a:lnTo>
                  <a:lnTo>
                    <a:pt x="141857" y="247747"/>
                  </a:lnTo>
                  <a:lnTo>
                    <a:pt x="119200" y="249320"/>
                  </a:lnTo>
                  <a:lnTo>
                    <a:pt x="84228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674298" y="2997286"/>
              <a:ext cx="145023" cy="182321"/>
            </a:xfrm>
            <a:custGeom>
              <a:avLst/>
              <a:gdLst/>
              <a:ahLst/>
              <a:cxnLst/>
              <a:rect l="0" t="0" r="0" b="0"/>
              <a:pathLst>
                <a:path w="145023" h="182321">
                  <a:moveTo>
                    <a:pt x="10676" y="55978"/>
                  </a:moveTo>
                  <a:lnTo>
                    <a:pt x="54638" y="79697"/>
                  </a:lnTo>
                  <a:lnTo>
                    <a:pt x="74668" y="80948"/>
                  </a:lnTo>
                  <a:lnTo>
                    <a:pt x="116123" y="72219"/>
                  </a:lnTo>
                  <a:lnTo>
                    <a:pt x="142005" y="57020"/>
                  </a:lnTo>
                  <a:lnTo>
                    <a:pt x="145022" y="50824"/>
                  </a:lnTo>
                  <a:lnTo>
                    <a:pt x="144694" y="44353"/>
                  </a:lnTo>
                  <a:lnTo>
                    <a:pt x="138089" y="30924"/>
                  </a:lnTo>
                  <a:lnTo>
                    <a:pt x="127355" y="17157"/>
                  </a:lnTo>
                  <a:lnTo>
                    <a:pt x="108547" y="6359"/>
                  </a:lnTo>
                  <a:lnTo>
                    <a:pt x="85760" y="0"/>
                  </a:lnTo>
                  <a:lnTo>
                    <a:pt x="63934" y="1073"/>
                  </a:lnTo>
                  <a:lnTo>
                    <a:pt x="31915" y="13843"/>
                  </a:lnTo>
                  <a:lnTo>
                    <a:pt x="5790" y="38034"/>
                  </a:lnTo>
                  <a:lnTo>
                    <a:pt x="1570" y="47525"/>
                  </a:lnTo>
                  <a:lnTo>
                    <a:pt x="0" y="67429"/>
                  </a:lnTo>
                  <a:lnTo>
                    <a:pt x="11580" y="127604"/>
                  </a:lnTo>
                  <a:lnTo>
                    <a:pt x="14788" y="138823"/>
                  </a:lnTo>
                  <a:lnTo>
                    <a:pt x="30831" y="157529"/>
                  </a:lnTo>
                  <a:lnTo>
                    <a:pt x="53559" y="171302"/>
                  </a:lnTo>
                  <a:lnTo>
                    <a:pt x="115961" y="1823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874487" y="2990093"/>
              <a:ext cx="73700" cy="221908"/>
            </a:xfrm>
            <a:custGeom>
              <a:avLst/>
              <a:gdLst/>
              <a:ahLst/>
              <a:cxnLst/>
              <a:rect l="0" t="0" r="0" b="0"/>
              <a:pathLst>
                <a:path w="73700" h="221908">
                  <a:moveTo>
                    <a:pt x="0" y="73699"/>
                  </a:moveTo>
                  <a:lnTo>
                    <a:pt x="2339" y="108491"/>
                  </a:lnTo>
                  <a:lnTo>
                    <a:pt x="22905" y="167356"/>
                  </a:lnTo>
                  <a:lnTo>
                    <a:pt x="43909" y="218801"/>
                  </a:lnTo>
                  <a:lnTo>
                    <a:pt x="46820" y="221907"/>
                  </a:lnTo>
                  <a:lnTo>
                    <a:pt x="48761" y="219297"/>
                  </a:lnTo>
                  <a:lnTo>
                    <a:pt x="50055" y="212879"/>
                  </a:lnTo>
                  <a:lnTo>
                    <a:pt x="45253" y="196388"/>
                  </a:lnTo>
                  <a:lnTo>
                    <a:pt x="29396" y="170493"/>
                  </a:lnTo>
                  <a:lnTo>
                    <a:pt x="23107" y="162795"/>
                  </a:lnTo>
                  <a:lnTo>
                    <a:pt x="16118" y="141763"/>
                  </a:lnTo>
                  <a:lnTo>
                    <a:pt x="6043" y="90134"/>
                  </a:lnTo>
                  <a:lnTo>
                    <a:pt x="7379" y="48803"/>
                  </a:lnTo>
                  <a:lnTo>
                    <a:pt x="15368" y="27149"/>
                  </a:lnTo>
                  <a:lnTo>
                    <a:pt x="20774" y="18100"/>
                  </a:lnTo>
                  <a:lnTo>
                    <a:pt x="29057" y="1206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71189" y="3474404"/>
              <a:ext cx="118407" cy="299341"/>
            </a:xfrm>
            <a:custGeom>
              <a:avLst/>
              <a:gdLst/>
              <a:ahLst/>
              <a:cxnLst/>
              <a:rect l="0" t="0" r="0" b="0"/>
              <a:pathLst>
                <a:path w="118407" h="299341">
                  <a:moveTo>
                    <a:pt x="34178" y="0"/>
                  </a:moveTo>
                  <a:lnTo>
                    <a:pt x="31059" y="42691"/>
                  </a:lnTo>
                  <a:lnTo>
                    <a:pt x="19524" y="84342"/>
                  </a:lnTo>
                  <a:lnTo>
                    <a:pt x="17390" y="85474"/>
                  </a:lnTo>
                  <a:lnTo>
                    <a:pt x="15019" y="71133"/>
                  </a:lnTo>
                  <a:lnTo>
                    <a:pt x="24824" y="20719"/>
                  </a:lnTo>
                  <a:lnTo>
                    <a:pt x="27942" y="10303"/>
                  </a:lnTo>
                  <a:lnTo>
                    <a:pt x="33530" y="4529"/>
                  </a:lnTo>
                  <a:lnTo>
                    <a:pt x="40765" y="1850"/>
                  </a:lnTo>
                  <a:lnTo>
                    <a:pt x="58163" y="1992"/>
                  </a:lnTo>
                  <a:lnTo>
                    <a:pt x="77594" y="5954"/>
                  </a:lnTo>
                  <a:lnTo>
                    <a:pt x="85349" y="12158"/>
                  </a:lnTo>
                  <a:lnTo>
                    <a:pt x="101852" y="42077"/>
                  </a:lnTo>
                  <a:lnTo>
                    <a:pt x="112982" y="74858"/>
                  </a:lnTo>
                  <a:lnTo>
                    <a:pt x="117335" y="127264"/>
                  </a:lnTo>
                  <a:lnTo>
                    <a:pt x="112606" y="182676"/>
                  </a:lnTo>
                  <a:lnTo>
                    <a:pt x="103689" y="224662"/>
                  </a:lnTo>
                  <a:lnTo>
                    <a:pt x="90809" y="246469"/>
                  </a:lnTo>
                  <a:lnTo>
                    <a:pt x="70065" y="275019"/>
                  </a:lnTo>
                  <a:lnTo>
                    <a:pt x="65122" y="285121"/>
                  </a:lnTo>
                  <a:lnTo>
                    <a:pt x="57147" y="291856"/>
                  </a:lnTo>
                  <a:lnTo>
                    <a:pt x="35808" y="299340"/>
                  </a:lnTo>
                  <a:lnTo>
                    <a:pt x="27076" y="297826"/>
                  </a:lnTo>
                  <a:lnTo>
                    <a:pt x="20085" y="293307"/>
                  </a:lnTo>
                  <a:lnTo>
                    <a:pt x="9197" y="278927"/>
                  </a:lnTo>
                  <a:lnTo>
                    <a:pt x="459" y="260838"/>
                  </a:lnTo>
                  <a:lnTo>
                    <a:pt x="0" y="251101"/>
                  </a:lnTo>
                  <a:lnTo>
                    <a:pt x="5730" y="230923"/>
                  </a:lnTo>
                  <a:lnTo>
                    <a:pt x="19195" y="216496"/>
                  </a:lnTo>
                  <a:lnTo>
                    <a:pt x="27699" y="211011"/>
                  </a:lnTo>
                  <a:lnTo>
                    <a:pt x="46507" y="208036"/>
                  </a:lnTo>
                  <a:lnTo>
                    <a:pt x="87176" y="215659"/>
                  </a:lnTo>
                  <a:lnTo>
                    <a:pt x="11840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84352" y="3727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51599" y="3459962"/>
              <a:ext cx="148609" cy="271849"/>
            </a:xfrm>
            <a:custGeom>
              <a:avLst/>
              <a:gdLst/>
              <a:ahLst/>
              <a:cxnLst/>
              <a:rect l="0" t="0" r="0" b="0"/>
              <a:pathLst>
                <a:path w="148609" h="271849">
                  <a:moveTo>
                    <a:pt x="148608" y="24970"/>
                  </a:moveTo>
                  <a:lnTo>
                    <a:pt x="130627" y="9329"/>
                  </a:lnTo>
                  <a:lnTo>
                    <a:pt x="113710" y="1251"/>
                  </a:lnTo>
                  <a:lnTo>
                    <a:pt x="91374" y="0"/>
                  </a:lnTo>
                  <a:lnTo>
                    <a:pt x="68188" y="4514"/>
                  </a:lnTo>
                  <a:lnTo>
                    <a:pt x="50085" y="14319"/>
                  </a:lnTo>
                  <a:lnTo>
                    <a:pt x="37359" y="29595"/>
                  </a:lnTo>
                  <a:lnTo>
                    <a:pt x="14678" y="85458"/>
                  </a:lnTo>
                  <a:lnTo>
                    <a:pt x="0" y="118931"/>
                  </a:lnTo>
                  <a:lnTo>
                    <a:pt x="1501" y="151077"/>
                  </a:lnTo>
                  <a:lnTo>
                    <a:pt x="15747" y="203924"/>
                  </a:lnTo>
                  <a:lnTo>
                    <a:pt x="51002" y="258058"/>
                  </a:lnTo>
                  <a:lnTo>
                    <a:pt x="60140" y="264590"/>
                  </a:lnTo>
                  <a:lnTo>
                    <a:pt x="82773" y="271848"/>
                  </a:lnTo>
                  <a:lnTo>
                    <a:pt x="93019" y="271444"/>
                  </a:lnTo>
                  <a:lnTo>
                    <a:pt x="110644" y="264755"/>
                  </a:lnTo>
                  <a:lnTo>
                    <a:pt x="148608" y="235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073906" y="3590217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9065" y="58617"/>
                  </a:lnTo>
                  <a:lnTo>
                    <a:pt x="13063" y="68324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052849" y="3537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161966" y="3548103"/>
              <a:ext cx="69869" cy="142869"/>
            </a:xfrm>
            <a:custGeom>
              <a:avLst/>
              <a:gdLst/>
              <a:ahLst/>
              <a:cxnLst/>
              <a:rect l="0" t="0" r="0" b="0"/>
              <a:pathLst>
                <a:path w="69869" h="142869">
                  <a:moveTo>
                    <a:pt x="6697" y="73700"/>
                  </a:moveTo>
                  <a:lnTo>
                    <a:pt x="25825" y="126405"/>
                  </a:lnTo>
                  <a:lnTo>
                    <a:pt x="37035" y="142358"/>
                  </a:lnTo>
                  <a:lnTo>
                    <a:pt x="39790" y="142868"/>
                  </a:lnTo>
                  <a:lnTo>
                    <a:pt x="40457" y="138529"/>
                  </a:lnTo>
                  <a:lnTo>
                    <a:pt x="36909" y="122400"/>
                  </a:lnTo>
                  <a:lnTo>
                    <a:pt x="4790" y="61655"/>
                  </a:lnTo>
                  <a:lnTo>
                    <a:pt x="0" y="36371"/>
                  </a:lnTo>
                  <a:lnTo>
                    <a:pt x="2232" y="26587"/>
                  </a:lnTo>
                  <a:lnTo>
                    <a:pt x="7230" y="18895"/>
                  </a:lnTo>
                  <a:lnTo>
                    <a:pt x="14071" y="12597"/>
                  </a:lnTo>
                  <a:lnTo>
                    <a:pt x="34151" y="5598"/>
                  </a:lnTo>
                  <a:lnTo>
                    <a:pt x="698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289090" y="3574100"/>
              <a:ext cx="79615" cy="110875"/>
            </a:xfrm>
            <a:custGeom>
              <a:avLst/>
              <a:gdLst/>
              <a:ahLst/>
              <a:cxnLst/>
              <a:rect l="0" t="0" r="0" b="0"/>
              <a:pathLst>
                <a:path w="79615" h="110875">
                  <a:moveTo>
                    <a:pt x="79614" y="5589"/>
                  </a:moveTo>
                  <a:lnTo>
                    <a:pt x="62847" y="0"/>
                  </a:lnTo>
                  <a:lnTo>
                    <a:pt x="45256" y="375"/>
                  </a:lnTo>
                  <a:lnTo>
                    <a:pt x="35652" y="2113"/>
                  </a:lnTo>
                  <a:lnTo>
                    <a:pt x="18741" y="13403"/>
                  </a:lnTo>
                  <a:lnTo>
                    <a:pt x="10956" y="21327"/>
                  </a:lnTo>
                  <a:lnTo>
                    <a:pt x="2306" y="42609"/>
                  </a:lnTo>
                  <a:lnTo>
                    <a:pt x="0" y="54835"/>
                  </a:lnTo>
                  <a:lnTo>
                    <a:pt x="3676" y="74659"/>
                  </a:lnTo>
                  <a:lnTo>
                    <a:pt x="7931" y="83221"/>
                  </a:lnTo>
                  <a:lnTo>
                    <a:pt x="22019" y="95854"/>
                  </a:lnTo>
                  <a:lnTo>
                    <a:pt x="39978" y="104199"/>
                  </a:lnTo>
                  <a:lnTo>
                    <a:pt x="79614" y="110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400290" y="3432290"/>
              <a:ext cx="33358" cy="231628"/>
            </a:xfrm>
            <a:custGeom>
              <a:avLst/>
              <a:gdLst/>
              <a:ahLst/>
              <a:cxnLst/>
              <a:rect l="0" t="0" r="0" b="0"/>
              <a:pathLst>
                <a:path w="33358" h="231628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20018" y="136884"/>
                  </a:lnTo>
                  <a:lnTo>
                    <a:pt x="33357" y="176519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473989" y="3514443"/>
              <a:ext cx="105286" cy="138946"/>
            </a:xfrm>
            <a:custGeom>
              <a:avLst/>
              <a:gdLst/>
              <a:ahLst/>
              <a:cxnLst/>
              <a:rect l="0" t="0" r="0" b="0"/>
              <a:pathLst>
                <a:path w="105286" h="138946">
                  <a:moveTo>
                    <a:pt x="0" y="96831"/>
                  </a:moveTo>
                  <a:lnTo>
                    <a:pt x="42692" y="93712"/>
                  </a:lnTo>
                  <a:lnTo>
                    <a:pt x="62258" y="87256"/>
                  </a:lnTo>
                  <a:lnTo>
                    <a:pt x="78753" y="76588"/>
                  </a:lnTo>
                  <a:lnTo>
                    <a:pt x="90764" y="60928"/>
                  </a:lnTo>
                  <a:lnTo>
                    <a:pt x="95604" y="51838"/>
                  </a:lnTo>
                  <a:lnTo>
                    <a:pt x="97863" y="32381"/>
                  </a:lnTo>
                  <a:lnTo>
                    <a:pt x="96828" y="22279"/>
                  </a:lnTo>
                  <a:lnTo>
                    <a:pt x="92628" y="14374"/>
                  </a:lnTo>
                  <a:lnTo>
                    <a:pt x="78603" y="2472"/>
                  </a:lnTo>
                  <a:lnTo>
                    <a:pt x="69949" y="0"/>
                  </a:lnTo>
                  <a:lnTo>
                    <a:pt x="50976" y="373"/>
                  </a:lnTo>
                  <a:lnTo>
                    <a:pt x="33964" y="7557"/>
                  </a:lnTo>
                  <a:lnTo>
                    <a:pt x="26153" y="12749"/>
                  </a:lnTo>
                  <a:lnTo>
                    <a:pt x="20945" y="20889"/>
                  </a:lnTo>
                  <a:lnTo>
                    <a:pt x="15158" y="42412"/>
                  </a:lnTo>
                  <a:lnTo>
                    <a:pt x="17490" y="75248"/>
                  </a:lnTo>
                  <a:lnTo>
                    <a:pt x="25711" y="93477"/>
                  </a:lnTo>
                  <a:lnTo>
                    <a:pt x="31179" y="101614"/>
                  </a:lnTo>
                  <a:lnTo>
                    <a:pt x="46613" y="113775"/>
                  </a:lnTo>
                  <a:lnTo>
                    <a:pt x="105285" y="1389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784897" y="3504834"/>
              <a:ext cx="98215" cy="234856"/>
            </a:xfrm>
            <a:custGeom>
              <a:avLst/>
              <a:gdLst/>
              <a:ahLst/>
              <a:cxnLst/>
              <a:rect l="0" t="0" r="0" b="0"/>
              <a:pathLst>
                <a:path w="98215" h="234856">
                  <a:moveTo>
                    <a:pt x="26004" y="106440"/>
                  </a:moveTo>
                  <a:lnTo>
                    <a:pt x="26004" y="165057"/>
                  </a:lnTo>
                  <a:lnTo>
                    <a:pt x="31593" y="199848"/>
                  </a:lnTo>
                  <a:lnTo>
                    <a:pt x="46248" y="232382"/>
                  </a:lnTo>
                  <a:lnTo>
                    <a:pt x="48858" y="234855"/>
                  </a:lnTo>
                  <a:lnTo>
                    <a:pt x="49429" y="231825"/>
                  </a:lnTo>
                  <a:lnTo>
                    <a:pt x="48640" y="225125"/>
                  </a:lnTo>
                  <a:lnTo>
                    <a:pt x="23480" y="168939"/>
                  </a:lnTo>
                  <a:lnTo>
                    <a:pt x="9821" y="126195"/>
                  </a:lnTo>
                  <a:lnTo>
                    <a:pt x="0" y="65772"/>
                  </a:lnTo>
                  <a:lnTo>
                    <a:pt x="1661" y="27580"/>
                  </a:lnTo>
                  <a:lnTo>
                    <a:pt x="6266" y="17602"/>
                  </a:lnTo>
                  <a:lnTo>
                    <a:pt x="20741" y="3396"/>
                  </a:lnTo>
                  <a:lnTo>
                    <a:pt x="29514" y="309"/>
                  </a:lnTo>
                  <a:lnTo>
                    <a:pt x="48621" y="0"/>
                  </a:lnTo>
                  <a:lnTo>
                    <a:pt x="65692" y="6881"/>
                  </a:lnTo>
                  <a:lnTo>
                    <a:pt x="95715" y="30362"/>
                  </a:lnTo>
                  <a:lnTo>
                    <a:pt x="98214" y="38174"/>
                  </a:lnTo>
                  <a:lnTo>
                    <a:pt x="94752" y="56212"/>
                  </a:lnTo>
                  <a:lnTo>
                    <a:pt x="89384" y="63596"/>
                  </a:lnTo>
                  <a:lnTo>
                    <a:pt x="74060" y="74920"/>
                  </a:lnTo>
                  <a:lnTo>
                    <a:pt x="36533" y="85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926715" y="3442818"/>
              <a:ext cx="42115" cy="136284"/>
            </a:xfrm>
            <a:custGeom>
              <a:avLst/>
              <a:gdLst/>
              <a:ahLst/>
              <a:cxnLst/>
              <a:rect l="0" t="0" r="0" b="0"/>
              <a:pathLst>
                <a:path w="42115" h="136284">
                  <a:moveTo>
                    <a:pt x="0" y="52643"/>
                  </a:moveTo>
                  <a:lnTo>
                    <a:pt x="25194" y="107688"/>
                  </a:lnTo>
                  <a:lnTo>
                    <a:pt x="33814" y="132479"/>
                  </a:lnTo>
                  <a:lnTo>
                    <a:pt x="36580" y="136283"/>
                  </a:lnTo>
                  <a:lnTo>
                    <a:pt x="38425" y="134139"/>
                  </a:lnTo>
                  <a:lnTo>
                    <a:pt x="39654" y="128031"/>
                  </a:lnTo>
                  <a:lnTo>
                    <a:pt x="38135" y="121619"/>
                  </a:lnTo>
                  <a:lnTo>
                    <a:pt x="10809" y="62176"/>
                  </a:lnTo>
                  <a:lnTo>
                    <a:pt x="7206" y="51979"/>
                  </a:lnTo>
                  <a:lnTo>
                    <a:pt x="9442" y="31291"/>
                  </a:lnTo>
                  <a:lnTo>
                    <a:pt x="13313" y="20861"/>
                  </a:lnTo>
                  <a:lnTo>
                    <a:pt x="18234" y="13907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081869" y="3495461"/>
              <a:ext cx="13303" cy="94757"/>
            </a:xfrm>
            <a:custGeom>
              <a:avLst/>
              <a:gdLst/>
              <a:ahLst/>
              <a:cxnLst/>
              <a:rect l="0" t="0" r="0" b="0"/>
              <a:pathLst>
                <a:path w="13303" h="94757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602" y="44322"/>
                  </a:lnTo>
                  <a:lnTo>
                    <a:pt x="8442" y="72014"/>
                  </a:lnTo>
                  <a:lnTo>
                    <a:pt x="2773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063585" y="3390176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179399" y="3428114"/>
              <a:ext cx="284270" cy="159335"/>
            </a:xfrm>
            <a:custGeom>
              <a:avLst/>
              <a:gdLst/>
              <a:ahLst/>
              <a:cxnLst/>
              <a:rect l="0" t="0" r="0" b="0"/>
              <a:pathLst>
                <a:path w="284270" h="159335">
                  <a:moveTo>
                    <a:pt x="0" y="67347"/>
                  </a:moveTo>
                  <a:lnTo>
                    <a:pt x="5589" y="129439"/>
                  </a:lnTo>
                  <a:lnTo>
                    <a:pt x="21684" y="159334"/>
                  </a:lnTo>
                  <a:lnTo>
                    <a:pt x="20305" y="159087"/>
                  </a:lnTo>
                  <a:lnTo>
                    <a:pt x="17046" y="156583"/>
                  </a:lnTo>
                  <a:lnTo>
                    <a:pt x="6870" y="130702"/>
                  </a:lnTo>
                  <a:lnTo>
                    <a:pt x="2035" y="93398"/>
                  </a:lnTo>
                  <a:lnTo>
                    <a:pt x="6192" y="58298"/>
                  </a:lnTo>
                  <a:lnTo>
                    <a:pt x="9977" y="53125"/>
                  </a:lnTo>
                  <a:lnTo>
                    <a:pt x="14840" y="52016"/>
                  </a:lnTo>
                  <a:lnTo>
                    <a:pt x="20422" y="53617"/>
                  </a:lnTo>
                  <a:lnTo>
                    <a:pt x="25313" y="58194"/>
                  </a:lnTo>
                  <a:lnTo>
                    <a:pt x="41568" y="90755"/>
                  </a:lnTo>
                  <a:lnTo>
                    <a:pt x="45259" y="100500"/>
                  </a:lnTo>
                  <a:lnTo>
                    <a:pt x="50060" y="104656"/>
                  </a:lnTo>
                  <a:lnTo>
                    <a:pt x="55600" y="105088"/>
                  </a:lnTo>
                  <a:lnTo>
                    <a:pt x="61633" y="103036"/>
                  </a:lnTo>
                  <a:lnTo>
                    <a:pt x="64485" y="98159"/>
                  </a:lnTo>
                  <a:lnTo>
                    <a:pt x="69164" y="55330"/>
                  </a:lnTo>
                  <a:lnTo>
                    <a:pt x="75355" y="49977"/>
                  </a:lnTo>
                  <a:lnTo>
                    <a:pt x="84162" y="47578"/>
                  </a:lnTo>
                  <a:lnTo>
                    <a:pt x="94712" y="47149"/>
                  </a:lnTo>
                  <a:lnTo>
                    <a:pt x="112674" y="52911"/>
                  </a:lnTo>
                  <a:lnTo>
                    <a:pt x="120739" y="57723"/>
                  </a:lnTo>
                  <a:lnTo>
                    <a:pt x="132820" y="72428"/>
                  </a:lnTo>
                  <a:lnTo>
                    <a:pt x="153884" y="127894"/>
                  </a:lnTo>
                  <a:lnTo>
                    <a:pt x="162448" y="154307"/>
                  </a:lnTo>
                  <a:lnTo>
                    <a:pt x="160716" y="149280"/>
                  </a:lnTo>
                  <a:lnTo>
                    <a:pt x="164343" y="126718"/>
                  </a:lnTo>
                  <a:lnTo>
                    <a:pt x="169223" y="119796"/>
                  </a:lnTo>
                  <a:lnTo>
                    <a:pt x="223954" y="80470"/>
                  </a:lnTo>
                  <a:lnTo>
                    <a:pt x="233531" y="76096"/>
                  </a:lnTo>
                  <a:lnTo>
                    <a:pt x="239915" y="68500"/>
                  </a:lnTo>
                  <a:lnTo>
                    <a:pt x="247009" y="47582"/>
                  </a:lnTo>
                  <a:lnTo>
                    <a:pt x="245413" y="15087"/>
                  </a:lnTo>
                  <a:lnTo>
                    <a:pt x="239648" y="7940"/>
                  </a:lnTo>
                  <a:lnTo>
                    <a:pt x="220763" y="0"/>
                  </a:lnTo>
                  <a:lnTo>
                    <a:pt x="211516" y="222"/>
                  </a:lnTo>
                  <a:lnTo>
                    <a:pt x="195003" y="6708"/>
                  </a:lnTo>
                  <a:lnTo>
                    <a:pt x="182984" y="20509"/>
                  </a:lnTo>
                  <a:lnTo>
                    <a:pt x="165736" y="57965"/>
                  </a:lnTo>
                  <a:lnTo>
                    <a:pt x="164517" y="78385"/>
                  </a:lnTo>
                  <a:lnTo>
                    <a:pt x="169045" y="97989"/>
                  </a:lnTo>
                  <a:lnTo>
                    <a:pt x="191015" y="129638"/>
                  </a:lnTo>
                  <a:lnTo>
                    <a:pt x="205388" y="142995"/>
                  </a:lnTo>
                  <a:lnTo>
                    <a:pt x="223475" y="152831"/>
                  </a:lnTo>
                  <a:lnTo>
                    <a:pt x="243211" y="154863"/>
                  </a:lnTo>
                  <a:lnTo>
                    <a:pt x="284269" y="1515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642653" y="3432659"/>
              <a:ext cx="136871" cy="147031"/>
            </a:xfrm>
            <a:custGeom>
              <a:avLst/>
              <a:gdLst/>
              <a:ahLst/>
              <a:cxnLst/>
              <a:rect l="0" t="0" r="0" b="0"/>
              <a:pathLst>
                <a:path w="136871" h="147031">
                  <a:moveTo>
                    <a:pt x="0" y="52273"/>
                  </a:moveTo>
                  <a:lnTo>
                    <a:pt x="8333" y="89751"/>
                  </a:lnTo>
                  <a:lnTo>
                    <a:pt x="16305" y="139400"/>
                  </a:lnTo>
                  <a:lnTo>
                    <a:pt x="15549" y="138434"/>
                  </a:lnTo>
                  <a:lnTo>
                    <a:pt x="3954" y="101228"/>
                  </a:lnTo>
                  <a:lnTo>
                    <a:pt x="780" y="50851"/>
                  </a:lnTo>
                  <a:lnTo>
                    <a:pt x="2686" y="25905"/>
                  </a:lnTo>
                  <a:lnTo>
                    <a:pt x="11332" y="7019"/>
                  </a:lnTo>
                  <a:lnTo>
                    <a:pt x="18083" y="2216"/>
                  </a:lnTo>
                  <a:lnTo>
                    <a:pt x="26093" y="185"/>
                  </a:lnTo>
                  <a:lnTo>
                    <a:pt x="34943" y="0"/>
                  </a:lnTo>
                  <a:lnTo>
                    <a:pt x="51015" y="6034"/>
                  </a:lnTo>
                  <a:lnTo>
                    <a:pt x="80397" y="28971"/>
                  </a:lnTo>
                  <a:lnTo>
                    <a:pt x="107561" y="64438"/>
                  </a:lnTo>
                  <a:lnTo>
                    <a:pt x="131774" y="123777"/>
                  </a:lnTo>
                  <a:lnTo>
                    <a:pt x="136870" y="1470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808335" y="3453347"/>
              <a:ext cx="121712" cy="128765"/>
            </a:xfrm>
            <a:custGeom>
              <a:avLst/>
              <a:gdLst/>
              <a:ahLst/>
              <a:cxnLst/>
              <a:rect l="0" t="0" r="0" b="0"/>
              <a:pathLst>
                <a:path w="121712" h="128765">
                  <a:moveTo>
                    <a:pt x="13302" y="0"/>
                  </a:moveTo>
                  <a:lnTo>
                    <a:pt x="2124" y="11178"/>
                  </a:lnTo>
                  <a:lnTo>
                    <a:pt x="0" y="19150"/>
                  </a:lnTo>
                  <a:lnTo>
                    <a:pt x="2602" y="51558"/>
                  </a:lnTo>
                  <a:lnTo>
                    <a:pt x="11951" y="83906"/>
                  </a:lnTo>
                  <a:lnTo>
                    <a:pt x="22840" y="105142"/>
                  </a:lnTo>
                  <a:lnTo>
                    <a:pt x="38598" y="120039"/>
                  </a:lnTo>
                  <a:lnTo>
                    <a:pt x="47714" y="125649"/>
                  </a:lnTo>
                  <a:lnTo>
                    <a:pt x="67201" y="128764"/>
                  </a:lnTo>
                  <a:lnTo>
                    <a:pt x="77310" y="127956"/>
                  </a:lnTo>
                  <a:lnTo>
                    <a:pt x="94782" y="120820"/>
                  </a:lnTo>
                  <a:lnTo>
                    <a:pt x="102717" y="115642"/>
                  </a:lnTo>
                  <a:lnTo>
                    <a:pt x="114653" y="100529"/>
                  </a:lnTo>
                  <a:lnTo>
                    <a:pt x="119474" y="91586"/>
                  </a:lnTo>
                  <a:lnTo>
                    <a:pt x="121711" y="72290"/>
                  </a:lnTo>
                  <a:lnTo>
                    <a:pt x="11858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990093" y="3448587"/>
              <a:ext cx="21058" cy="113812"/>
            </a:xfrm>
            <a:custGeom>
              <a:avLst/>
              <a:gdLst/>
              <a:ahLst/>
              <a:cxnLst/>
              <a:rect l="0" t="0" r="0" b="0"/>
              <a:pathLst>
                <a:path w="21058" h="113812">
                  <a:moveTo>
                    <a:pt x="0" y="57402"/>
                  </a:moveTo>
                  <a:lnTo>
                    <a:pt x="3120" y="100094"/>
                  </a:lnTo>
                  <a:lnTo>
                    <a:pt x="6066" y="113811"/>
                  </a:lnTo>
                  <a:lnTo>
                    <a:pt x="3476" y="108209"/>
                  </a:lnTo>
                  <a:lnTo>
                    <a:pt x="458" y="54850"/>
                  </a:lnTo>
                  <a:lnTo>
                    <a:pt x="5680" y="6335"/>
                  </a:lnTo>
                  <a:lnTo>
                    <a:pt x="8466" y="1131"/>
                  </a:lnTo>
                  <a:lnTo>
                    <a:pt x="11493" y="0"/>
                  </a:lnTo>
                  <a:lnTo>
                    <a:pt x="21057" y="4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042735" y="3469615"/>
              <a:ext cx="126344" cy="99546"/>
            </a:xfrm>
            <a:custGeom>
              <a:avLst/>
              <a:gdLst/>
              <a:ahLst/>
              <a:cxnLst/>
              <a:rect l="0" t="0" r="0" b="0"/>
              <a:pathLst>
                <a:path w="126344" h="99546">
                  <a:moveTo>
                    <a:pt x="0" y="36374"/>
                  </a:moveTo>
                  <a:lnTo>
                    <a:pt x="5590" y="53142"/>
                  </a:lnTo>
                  <a:lnTo>
                    <a:pt x="7236" y="53402"/>
                  </a:lnTo>
                  <a:lnTo>
                    <a:pt x="16118" y="23317"/>
                  </a:lnTo>
                  <a:lnTo>
                    <a:pt x="21274" y="13631"/>
                  </a:lnTo>
                  <a:lnTo>
                    <a:pt x="29391" y="7174"/>
                  </a:lnTo>
                  <a:lnTo>
                    <a:pt x="50887" y="0"/>
                  </a:lnTo>
                  <a:lnTo>
                    <a:pt x="60831" y="426"/>
                  </a:lnTo>
                  <a:lnTo>
                    <a:pt x="78119" y="7139"/>
                  </a:lnTo>
                  <a:lnTo>
                    <a:pt x="90482" y="21041"/>
                  </a:lnTo>
                  <a:lnTo>
                    <a:pt x="115439" y="75871"/>
                  </a:lnTo>
                  <a:lnTo>
                    <a:pt x="126343" y="99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211191" y="3337533"/>
              <a:ext cx="119823" cy="269395"/>
            </a:xfrm>
            <a:custGeom>
              <a:avLst/>
              <a:gdLst/>
              <a:ahLst/>
              <a:cxnLst/>
              <a:rect l="0" t="0" r="0" b="0"/>
              <a:pathLst>
                <a:path w="119823" h="269395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9161" y="159757"/>
                  </a:lnTo>
                  <a:lnTo>
                    <a:pt x="21853" y="216088"/>
                  </a:lnTo>
                  <a:lnTo>
                    <a:pt x="27012" y="244180"/>
                  </a:lnTo>
                  <a:lnTo>
                    <a:pt x="26197" y="243505"/>
                  </a:lnTo>
                  <a:lnTo>
                    <a:pt x="24484" y="239546"/>
                  </a:lnTo>
                  <a:lnTo>
                    <a:pt x="21509" y="186859"/>
                  </a:lnTo>
                  <a:lnTo>
                    <a:pt x="26736" y="138426"/>
                  </a:lnTo>
                  <a:lnTo>
                    <a:pt x="31862" y="129719"/>
                  </a:lnTo>
                  <a:lnTo>
                    <a:pt x="46917" y="116925"/>
                  </a:lnTo>
                  <a:lnTo>
                    <a:pt x="54674" y="115384"/>
                  </a:lnTo>
                  <a:lnTo>
                    <a:pt x="62186" y="116698"/>
                  </a:lnTo>
                  <a:lnTo>
                    <a:pt x="69534" y="119912"/>
                  </a:lnTo>
                  <a:lnTo>
                    <a:pt x="91053" y="141205"/>
                  </a:lnTo>
                  <a:lnTo>
                    <a:pt x="118691" y="200422"/>
                  </a:lnTo>
                  <a:lnTo>
                    <a:pt x="119822" y="221268"/>
                  </a:lnTo>
                  <a:lnTo>
                    <a:pt x="118486" y="231740"/>
                  </a:lnTo>
                  <a:lnTo>
                    <a:pt x="107643" y="249615"/>
                  </a:lnTo>
                  <a:lnTo>
                    <a:pt x="99838" y="257657"/>
                  </a:lnTo>
                  <a:lnTo>
                    <a:pt x="78688" y="266593"/>
                  </a:lnTo>
                  <a:lnTo>
                    <a:pt x="58369" y="269394"/>
                  </a:lnTo>
                  <a:lnTo>
                    <a:pt x="52951" y="268504"/>
                  </a:lnTo>
                  <a:lnTo>
                    <a:pt x="42115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358590" y="3415868"/>
              <a:ext cx="105286" cy="153293"/>
            </a:xfrm>
            <a:custGeom>
              <a:avLst/>
              <a:gdLst/>
              <a:ahLst/>
              <a:cxnLst/>
              <a:rect l="0" t="0" r="0" b="0"/>
              <a:pathLst>
                <a:path w="105286" h="153293">
                  <a:moveTo>
                    <a:pt x="0" y="58536"/>
                  </a:moveTo>
                  <a:lnTo>
                    <a:pt x="16768" y="52947"/>
                  </a:lnTo>
                  <a:lnTo>
                    <a:pt x="34359" y="53322"/>
                  </a:lnTo>
                  <a:lnTo>
                    <a:pt x="79837" y="57506"/>
                  </a:lnTo>
                  <a:lnTo>
                    <a:pt x="88320" y="53170"/>
                  </a:lnTo>
                  <a:lnTo>
                    <a:pt x="93975" y="45600"/>
                  </a:lnTo>
                  <a:lnTo>
                    <a:pt x="97745" y="35874"/>
                  </a:lnTo>
                  <a:lnTo>
                    <a:pt x="96749" y="27050"/>
                  </a:lnTo>
                  <a:lnTo>
                    <a:pt x="86283" y="11007"/>
                  </a:lnTo>
                  <a:lnTo>
                    <a:pt x="66814" y="2317"/>
                  </a:lnTo>
                  <a:lnTo>
                    <a:pt x="55071" y="0"/>
                  </a:lnTo>
                  <a:lnTo>
                    <a:pt x="44903" y="794"/>
                  </a:lnTo>
                  <a:lnTo>
                    <a:pt x="27366" y="7916"/>
                  </a:lnTo>
                  <a:lnTo>
                    <a:pt x="14892" y="25120"/>
                  </a:lnTo>
                  <a:lnTo>
                    <a:pt x="9928" y="36258"/>
                  </a:lnTo>
                  <a:lnTo>
                    <a:pt x="7532" y="57993"/>
                  </a:lnTo>
                  <a:lnTo>
                    <a:pt x="15526" y="100543"/>
                  </a:lnTo>
                  <a:lnTo>
                    <a:pt x="30597" y="126614"/>
                  </a:lnTo>
                  <a:lnTo>
                    <a:pt x="46354" y="138706"/>
                  </a:lnTo>
                  <a:lnTo>
                    <a:pt x="65056" y="146809"/>
                  </a:lnTo>
                  <a:lnTo>
                    <a:pt x="105285" y="1532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537575" y="3453347"/>
              <a:ext cx="73700" cy="171496"/>
            </a:xfrm>
            <a:custGeom>
              <a:avLst/>
              <a:gdLst/>
              <a:ahLst/>
              <a:cxnLst/>
              <a:rect l="0" t="0" r="0" b="0"/>
              <a:pathLst>
                <a:path w="73700" h="171496">
                  <a:moveTo>
                    <a:pt x="0" y="42114"/>
                  </a:moveTo>
                  <a:lnTo>
                    <a:pt x="14654" y="97255"/>
                  </a:lnTo>
                  <a:lnTo>
                    <a:pt x="34786" y="156870"/>
                  </a:lnTo>
                  <a:lnTo>
                    <a:pt x="43536" y="171495"/>
                  </a:lnTo>
                  <a:lnTo>
                    <a:pt x="44232" y="170482"/>
                  </a:lnTo>
                  <a:lnTo>
                    <a:pt x="43526" y="166297"/>
                  </a:lnTo>
                  <a:lnTo>
                    <a:pt x="15855" y="103372"/>
                  </a:lnTo>
                  <a:lnTo>
                    <a:pt x="13276" y="66243"/>
                  </a:lnTo>
                  <a:lnTo>
                    <a:pt x="16819" y="43479"/>
                  </a:lnTo>
                  <a:lnTo>
                    <a:pt x="21741" y="34835"/>
                  </a:lnTo>
                  <a:lnTo>
                    <a:pt x="44266" y="1708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718750" y="3447758"/>
              <a:ext cx="147649" cy="174046"/>
            </a:xfrm>
            <a:custGeom>
              <a:avLst/>
              <a:gdLst/>
              <a:ahLst/>
              <a:cxnLst/>
              <a:rect l="0" t="0" r="0" b="0"/>
              <a:pathLst>
                <a:path w="147649" h="174046">
                  <a:moveTo>
                    <a:pt x="71509" y="5589"/>
                  </a:moveTo>
                  <a:lnTo>
                    <a:pt x="54741" y="0"/>
                  </a:lnTo>
                  <a:lnTo>
                    <a:pt x="37150" y="375"/>
                  </a:lnTo>
                  <a:lnTo>
                    <a:pt x="18804" y="5611"/>
                  </a:lnTo>
                  <a:lnTo>
                    <a:pt x="2851" y="15737"/>
                  </a:lnTo>
                  <a:lnTo>
                    <a:pt x="0" y="21713"/>
                  </a:lnTo>
                  <a:lnTo>
                    <a:pt x="440" y="28037"/>
                  </a:lnTo>
                  <a:lnTo>
                    <a:pt x="3072" y="34592"/>
                  </a:lnTo>
                  <a:lnTo>
                    <a:pt x="9507" y="38962"/>
                  </a:lnTo>
                  <a:lnTo>
                    <a:pt x="71457" y="62576"/>
                  </a:lnTo>
                  <a:lnTo>
                    <a:pt x="124144" y="88035"/>
                  </a:lnTo>
                  <a:lnTo>
                    <a:pt x="138966" y="104232"/>
                  </a:lnTo>
                  <a:lnTo>
                    <a:pt x="144556" y="113465"/>
                  </a:lnTo>
                  <a:lnTo>
                    <a:pt x="147648" y="133082"/>
                  </a:lnTo>
                  <a:lnTo>
                    <a:pt x="146835" y="143227"/>
                  </a:lnTo>
                  <a:lnTo>
                    <a:pt x="142783" y="151160"/>
                  </a:lnTo>
                  <a:lnTo>
                    <a:pt x="128922" y="163094"/>
                  </a:lnTo>
                  <a:lnTo>
                    <a:pt x="107945" y="169178"/>
                  </a:lnTo>
                  <a:lnTo>
                    <a:pt x="72946" y="172603"/>
                  </a:lnTo>
                  <a:lnTo>
                    <a:pt x="39923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6638925" y="2905865"/>
            <a:ext cx="1028698" cy="692613"/>
            <a:chOff x="6638925" y="2905865"/>
            <a:chExt cx="1028698" cy="692613"/>
          </a:xfrm>
        </p:grpSpPr>
        <p:sp>
          <p:nvSpPr>
            <p:cNvPr id="186" name="Freeform 185"/>
            <p:cNvSpPr/>
            <p:nvPr/>
          </p:nvSpPr>
          <p:spPr>
            <a:xfrm>
              <a:off x="6927751" y="2937450"/>
              <a:ext cx="242157" cy="210571"/>
            </a:xfrm>
            <a:custGeom>
              <a:avLst/>
              <a:gdLst/>
              <a:ahLst/>
              <a:cxnLst/>
              <a:rect l="0" t="0" r="0" b="0"/>
              <a:pathLst>
                <a:path w="242157" h="210571">
                  <a:moveTo>
                    <a:pt x="242156" y="0"/>
                  </a:moveTo>
                  <a:lnTo>
                    <a:pt x="207258" y="29309"/>
                  </a:lnTo>
                  <a:lnTo>
                    <a:pt x="152698" y="61234"/>
                  </a:lnTo>
                  <a:lnTo>
                    <a:pt x="103363" y="116568"/>
                  </a:lnTo>
                  <a:lnTo>
                    <a:pt x="42196" y="17159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917222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190964" y="2905865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0" y="0"/>
                  </a:moveTo>
                  <a:lnTo>
                    <a:pt x="9575" y="24047"/>
                  </a:lnTo>
                  <a:lnTo>
                    <a:pt x="46156" y="76210"/>
                  </a:lnTo>
                  <a:lnTo>
                    <a:pt x="76924" y="127531"/>
                  </a:lnTo>
                  <a:lnTo>
                    <a:pt x="125701" y="187769"/>
                  </a:lnTo>
                  <a:lnTo>
                    <a:pt x="17898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717000" y="3247063"/>
              <a:ext cx="179166" cy="293523"/>
            </a:xfrm>
            <a:custGeom>
              <a:avLst/>
              <a:gdLst/>
              <a:ahLst/>
              <a:cxnLst/>
              <a:rect l="0" t="0" r="0" b="0"/>
              <a:pathLst>
                <a:path w="179166" h="293523">
                  <a:moveTo>
                    <a:pt x="52823" y="27299"/>
                  </a:moveTo>
                  <a:lnTo>
                    <a:pt x="23515" y="62197"/>
                  </a:lnTo>
                  <a:lnTo>
                    <a:pt x="8915" y="91452"/>
                  </a:lnTo>
                  <a:lnTo>
                    <a:pt x="6004" y="93464"/>
                  </a:lnTo>
                  <a:lnTo>
                    <a:pt x="4062" y="90127"/>
                  </a:lnTo>
                  <a:lnTo>
                    <a:pt x="2768" y="83222"/>
                  </a:lnTo>
                  <a:lnTo>
                    <a:pt x="7570" y="66192"/>
                  </a:lnTo>
                  <a:lnTo>
                    <a:pt x="23428" y="39993"/>
                  </a:lnTo>
                  <a:lnTo>
                    <a:pt x="49747" y="10180"/>
                  </a:lnTo>
                  <a:lnTo>
                    <a:pt x="69784" y="2143"/>
                  </a:lnTo>
                  <a:lnTo>
                    <a:pt x="81678" y="0"/>
                  </a:lnTo>
                  <a:lnTo>
                    <a:pt x="101133" y="3858"/>
                  </a:lnTo>
                  <a:lnTo>
                    <a:pt x="125239" y="19184"/>
                  </a:lnTo>
                  <a:lnTo>
                    <a:pt x="138821" y="33051"/>
                  </a:lnTo>
                  <a:lnTo>
                    <a:pt x="148756" y="50912"/>
                  </a:lnTo>
                  <a:lnTo>
                    <a:pt x="156261" y="99381"/>
                  </a:lnTo>
                  <a:lnTo>
                    <a:pt x="157743" y="154015"/>
                  </a:lnTo>
                  <a:lnTo>
                    <a:pt x="152447" y="209867"/>
                  </a:lnTo>
                  <a:lnTo>
                    <a:pt x="137844" y="246340"/>
                  </a:lnTo>
                  <a:lnTo>
                    <a:pt x="118699" y="273784"/>
                  </a:lnTo>
                  <a:lnTo>
                    <a:pt x="92619" y="291145"/>
                  </a:lnTo>
                  <a:lnTo>
                    <a:pt x="72850" y="293522"/>
                  </a:lnTo>
                  <a:lnTo>
                    <a:pt x="31564" y="285517"/>
                  </a:lnTo>
                  <a:lnTo>
                    <a:pt x="5710" y="270445"/>
                  </a:lnTo>
                  <a:lnTo>
                    <a:pt x="1527" y="263095"/>
                  </a:lnTo>
                  <a:lnTo>
                    <a:pt x="0" y="245571"/>
                  </a:lnTo>
                  <a:lnTo>
                    <a:pt x="3570" y="237155"/>
                  </a:lnTo>
                  <a:lnTo>
                    <a:pt x="16895" y="221564"/>
                  </a:lnTo>
                  <a:lnTo>
                    <a:pt x="25362" y="217641"/>
                  </a:lnTo>
                  <a:lnTo>
                    <a:pt x="44128" y="216400"/>
                  </a:lnTo>
                  <a:lnTo>
                    <a:pt x="103512" y="228211"/>
                  </a:lnTo>
                  <a:lnTo>
                    <a:pt x="124485" y="235916"/>
                  </a:lnTo>
                  <a:lnTo>
                    <a:pt x="157012" y="253688"/>
                  </a:lnTo>
                  <a:lnTo>
                    <a:pt x="179165" y="2589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344901" y="3200663"/>
              <a:ext cx="197800" cy="235537"/>
            </a:xfrm>
            <a:custGeom>
              <a:avLst/>
              <a:gdLst/>
              <a:ahLst/>
              <a:cxnLst/>
              <a:rect l="0" t="0" r="0" b="0"/>
              <a:pathLst>
                <a:path w="197800" h="235537">
                  <a:moveTo>
                    <a:pt x="140860" y="0"/>
                  </a:moveTo>
                  <a:lnTo>
                    <a:pt x="98169" y="3119"/>
                  </a:lnTo>
                  <a:lnTo>
                    <a:pt x="44858" y="16788"/>
                  </a:lnTo>
                  <a:lnTo>
                    <a:pt x="19423" y="19160"/>
                  </a:lnTo>
                  <a:lnTo>
                    <a:pt x="10770" y="24471"/>
                  </a:lnTo>
                  <a:lnTo>
                    <a:pt x="5000" y="32692"/>
                  </a:lnTo>
                  <a:lnTo>
                    <a:pt x="1154" y="42852"/>
                  </a:lnTo>
                  <a:lnTo>
                    <a:pt x="0" y="63498"/>
                  </a:lnTo>
                  <a:lnTo>
                    <a:pt x="15093" y="126371"/>
                  </a:lnTo>
                  <a:lnTo>
                    <a:pt x="18410" y="136889"/>
                  </a:lnTo>
                  <a:lnTo>
                    <a:pt x="22963" y="141562"/>
                  </a:lnTo>
                  <a:lnTo>
                    <a:pt x="28337" y="142338"/>
                  </a:lnTo>
                  <a:lnTo>
                    <a:pt x="89027" y="122536"/>
                  </a:lnTo>
                  <a:lnTo>
                    <a:pt x="109635" y="121921"/>
                  </a:lnTo>
                  <a:lnTo>
                    <a:pt x="151460" y="131058"/>
                  </a:lnTo>
                  <a:lnTo>
                    <a:pt x="182996" y="146326"/>
                  </a:lnTo>
                  <a:lnTo>
                    <a:pt x="190008" y="154873"/>
                  </a:lnTo>
                  <a:lnTo>
                    <a:pt x="197799" y="176847"/>
                  </a:lnTo>
                  <a:lnTo>
                    <a:pt x="197537" y="186918"/>
                  </a:lnTo>
                  <a:lnTo>
                    <a:pt x="191006" y="204347"/>
                  </a:lnTo>
                  <a:lnTo>
                    <a:pt x="177185" y="216773"/>
                  </a:lnTo>
                  <a:lnTo>
                    <a:pt x="134128" y="234282"/>
                  </a:lnTo>
                  <a:lnTo>
                    <a:pt x="110963" y="235536"/>
                  </a:lnTo>
                  <a:lnTo>
                    <a:pt x="67161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638925" y="3117989"/>
              <a:ext cx="412463" cy="480489"/>
            </a:xfrm>
            <a:custGeom>
              <a:avLst/>
              <a:gdLst/>
              <a:ahLst/>
              <a:cxnLst/>
              <a:rect l="0" t="0" r="0" b="0"/>
              <a:pathLst>
                <a:path w="412463" h="480489">
                  <a:moveTo>
                    <a:pt x="341469" y="30031"/>
                  </a:moveTo>
                  <a:lnTo>
                    <a:pt x="323488" y="14390"/>
                  </a:lnTo>
                  <a:lnTo>
                    <a:pt x="306571" y="6312"/>
                  </a:lnTo>
                  <a:lnTo>
                    <a:pt x="257540" y="0"/>
                  </a:lnTo>
                  <a:lnTo>
                    <a:pt x="198981" y="1872"/>
                  </a:lnTo>
                  <a:lnTo>
                    <a:pt x="163939" y="13109"/>
                  </a:lnTo>
                  <a:lnTo>
                    <a:pt x="126247" y="37867"/>
                  </a:lnTo>
                  <a:lnTo>
                    <a:pt x="81974" y="84825"/>
                  </a:lnTo>
                  <a:lnTo>
                    <a:pt x="39669" y="140444"/>
                  </a:lnTo>
                  <a:lnTo>
                    <a:pt x="24189" y="168421"/>
                  </a:lnTo>
                  <a:lnTo>
                    <a:pt x="4832" y="231197"/>
                  </a:lnTo>
                  <a:lnTo>
                    <a:pt x="0" y="259819"/>
                  </a:lnTo>
                  <a:lnTo>
                    <a:pt x="6429" y="322733"/>
                  </a:lnTo>
                  <a:lnTo>
                    <a:pt x="18964" y="374978"/>
                  </a:lnTo>
                  <a:lnTo>
                    <a:pt x="34822" y="402729"/>
                  </a:lnTo>
                  <a:lnTo>
                    <a:pt x="71135" y="440272"/>
                  </a:lnTo>
                  <a:lnTo>
                    <a:pt x="100323" y="458470"/>
                  </a:lnTo>
                  <a:lnTo>
                    <a:pt x="152805" y="475100"/>
                  </a:lnTo>
                  <a:lnTo>
                    <a:pt x="196791" y="480488"/>
                  </a:lnTo>
                  <a:lnTo>
                    <a:pt x="239459" y="470906"/>
                  </a:lnTo>
                  <a:lnTo>
                    <a:pt x="300181" y="433200"/>
                  </a:lnTo>
                  <a:lnTo>
                    <a:pt x="353533" y="376818"/>
                  </a:lnTo>
                  <a:lnTo>
                    <a:pt x="384839" y="335229"/>
                  </a:lnTo>
                  <a:lnTo>
                    <a:pt x="407390" y="277109"/>
                  </a:lnTo>
                  <a:lnTo>
                    <a:pt x="412462" y="222640"/>
                  </a:lnTo>
                  <a:lnTo>
                    <a:pt x="403412" y="169939"/>
                  </a:lnTo>
                  <a:lnTo>
                    <a:pt x="390628" y="136217"/>
                  </a:lnTo>
                  <a:lnTo>
                    <a:pt x="359757" y="93380"/>
                  </a:lnTo>
                  <a:lnTo>
                    <a:pt x="330120" y="72848"/>
                  </a:lnTo>
                  <a:lnTo>
                    <a:pt x="287494" y="56600"/>
                  </a:lnTo>
                  <a:lnTo>
                    <a:pt x="236184" y="510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214288" y="3120134"/>
              <a:ext cx="453335" cy="392695"/>
            </a:xfrm>
            <a:custGeom>
              <a:avLst/>
              <a:gdLst/>
              <a:ahLst/>
              <a:cxnLst/>
              <a:rect l="0" t="0" r="0" b="0"/>
              <a:pathLst>
                <a:path w="453335" h="392695">
                  <a:moveTo>
                    <a:pt x="282002" y="38415"/>
                  </a:moveTo>
                  <a:lnTo>
                    <a:pt x="247105" y="9107"/>
                  </a:lnTo>
                  <a:lnTo>
                    <a:pt x="224768" y="1992"/>
                  </a:lnTo>
                  <a:lnTo>
                    <a:pt x="199243" y="0"/>
                  </a:lnTo>
                  <a:lnTo>
                    <a:pt x="159734" y="6626"/>
                  </a:lnTo>
                  <a:lnTo>
                    <a:pt x="103554" y="30214"/>
                  </a:lnTo>
                  <a:lnTo>
                    <a:pt x="69415" y="53606"/>
                  </a:lnTo>
                  <a:lnTo>
                    <a:pt x="33024" y="93289"/>
                  </a:lnTo>
                  <a:lnTo>
                    <a:pt x="5385" y="154425"/>
                  </a:lnTo>
                  <a:lnTo>
                    <a:pt x="0" y="191461"/>
                  </a:lnTo>
                  <a:lnTo>
                    <a:pt x="6585" y="237492"/>
                  </a:lnTo>
                  <a:lnTo>
                    <a:pt x="22540" y="290972"/>
                  </a:lnTo>
                  <a:lnTo>
                    <a:pt x="44790" y="332018"/>
                  </a:lnTo>
                  <a:lnTo>
                    <a:pt x="58031" y="348669"/>
                  </a:lnTo>
                  <a:lnTo>
                    <a:pt x="77954" y="360749"/>
                  </a:lnTo>
                  <a:lnTo>
                    <a:pt x="136415" y="387878"/>
                  </a:lnTo>
                  <a:lnTo>
                    <a:pt x="180504" y="392694"/>
                  </a:lnTo>
                  <a:lnTo>
                    <a:pt x="231147" y="384433"/>
                  </a:lnTo>
                  <a:lnTo>
                    <a:pt x="285865" y="371536"/>
                  </a:lnTo>
                  <a:lnTo>
                    <a:pt x="344295" y="345900"/>
                  </a:lnTo>
                  <a:lnTo>
                    <a:pt x="364670" y="335342"/>
                  </a:lnTo>
                  <a:lnTo>
                    <a:pt x="418576" y="277883"/>
                  </a:lnTo>
                  <a:lnTo>
                    <a:pt x="441301" y="237925"/>
                  </a:lnTo>
                  <a:lnTo>
                    <a:pt x="453334" y="206713"/>
                  </a:lnTo>
                  <a:lnTo>
                    <a:pt x="453130" y="164060"/>
                  </a:lnTo>
                  <a:lnTo>
                    <a:pt x="445660" y="125556"/>
                  </a:lnTo>
                  <a:lnTo>
                    <a:pt x="424860" y="91920"/>
                  </a:lnTo>
                  <a:lnTo>
                    <a:pt x="385220" y="57519"/>
                  </a:lnTo>
                  <a:lnTo>
                    <a:pt x="333543" y="31313"/>
                  </a:lnTo>
                  <a:lnTo>
                    <a:pt x="292204" y="21493"/>
                  </a:lnTo>
                  <a:lnTo>
                    <a:pt x="229359" y="17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444350" y="3895544"/>
            <a:ext cx="3461723" cy="511836"/>
            <a:chOff x="444350" y="3895544"/>
            <a:chExt cx="3461723" cy="511836"/>
          </a:xfrm>
        </p:grpSpPr>
        <p:sp>
          <p:nvSpPr>
            <p:cNvPr id="194" name="Freeform 193"/>
            <p:cNvSpPr/>
            <p:nvPr/>
          </p:nvSpPr>
          <p:spPr>
            <a:xfrm>
              <a:off x="444350" y="4053471"/>
              <a:ext cx="180154" cy="353909"/>
            </a:xfrm>
            <a:custGeom>
              <a:avLst/>
              <a:gdLst/>
              <a:ahLst/>
              <a:cxnLst/>
              <a:rect l="0" t="0" r="0" b="0"/>
              <a:pathLst>
                <a:path w="180154" h="353909">
                  <a:moveTo>
                    <a:pt x="39960" y="0"/>
                  </a:moveTo>
                  <a:lnTo>
                    <a:pt x="28782" y="11179"/>
                  </a:lnTo>
                  <a:lnTo>
                    <a:pt x="8751" y="70781"/>
                  </a:lnTo>
                  <a:lnTo>
                    <a:pt x="5116" y="82283"/>
                  </a:lnTo>
                  <a:lnTo>
                    <a:pt x="2693" y="85271"/>
                  </a:lnTo>
                  <a:lnTo>
                    <a:pt x="1078" y="82584"/>
                  </a:lnTo>
                  <a:lnTo>
                    <a:pt x="0" y="76113"/>
                  </a:lnTo>
                  <a:lnTo>
                    <a:pt x="5043" y="59564"/>
                  </a:lnTo>
                  <a:lnTo>
                    <a:pt x="21036" y="33636"/>
                  </a:lnTo>
                  <a:lnTo>
                    <a:pt x="27344" y="25934"/>
                  </a:lnTo>
                  <a:lnTo>
                    <a:pt x="46831" y="17375"/>
                  </a:lnTo>
                  <a:lnTo>
                    <a:pt x="58579" y="15093"/>
                  </a:lnTo>
                  <a:lnTo>
                    <a:pt x="68750" y="15911"/>
                  </a:lnTo>
                  <a:lnTo>
                    <a:pt x="86291" y="23060"/>
                  </a:lnTo>
                  <a:lnTo>
                    <a:pt x="109320" y="45827"/>
                  </a:lnTo>
                  <a:lnTo>
                    <a:pt x="117580" y="67940"/>
                  </a:lnTo>
                  <a:lnTo>
                    <a:pt x="120082" y="92197"/>
                  </a:lnTo>
                  <a:lnTo>
                    <a:pt x="109147" y="147062"/>
                  </a:lnTo>
                  <a:lnTo>
                    <a:pt x="103633" y="155363"/>
                  </a:lnTo>
                  <a:lnTo>
                    <a:pt x="86122" y="170296"/>
                  </a:lnTo>
                  <a:lnTo>
                    <a:pt x="88283" y="170852"/>
                  </a:lnTo>
                  <a:lnTo>
                    <a:pt x="93232" y="170054"/>
                  </a:lnTo>
                  <a:lnTo>
                    <a:pt x="116966" y="174518"/>
                  </a:lnTo>
                  <a:lnTo>
                    <a:pt x="140636" y="188840"/>
                  </a:lnTo>
                  <a:lnTo>
                    <a:pt x="162467" y="207901"/>
                  </a:lnTo>
                  <a:lnTo>
                    <a:pt x="178164" y="233956"/>
                  </a:lnTo>
                  <a:lnTo>
                    <a:pt x="180153" y="253719"/>
                  </a:lnTo>
                  <a:lnTo>
                    <a:pt x="171898" y="295003"/>
                  </a:lnTo>
                  <a:lnTo>
                    <a:pt x="156782" y="320855"/>
                  </a:lnTo>
                  <a:lnTo>
                    <a:pt x="131896" y="343333"/>
                  </a:lnTo>
                  <a:lnTo>
                    <a:pt x="109287" y="351464"/>
                  </a:lnTo>
                  <a:lnTo>
                    <a:pt x="84810" y="353908"/>
                  </a:lnTo>
                  <a:lnTo>
                    <a:pt x="53639" y="348707"/>
                  </a:lnTo>
                  <a:lnTo>
                    <a:pt x="2943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94880" y="43377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78804" y="4106114"/>
              <a:ext cx="287448" cy="250175"/>
            </a:xfrm>
            <a:custGeom>
              <a:avLst/>
              <a:gdLst/>
              <a:ahLst/>
              <a:cxnLst/>
              <a:rect l="0" t="0" r="0" b="0"/>
              <a:pathLst>
                <a:path w="287448" h="250175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8"/>
                  </a:lnTo>
                  <a:lnTo>
                    <a:pt x="20153" y="147013"/>
                  </a:lnTo>
                  <a:lnTo>
                    <a:pt x="34939" y="188267"/>
                  </a:lnTo>
                  <a:lnTo>
                    <a:pt x="46320" y="204946"/>
                  </a:lnTo>
                  <a:lnTo>
                    <a:pt x="53800" y="209160"/>
                  </a:lnTo>
                  <a:lnTo>
                    <a:pt x="71470" y="210723"/>
                  </a:lnTo>
                  <a:lnTo>
                    <a:pt x="87902" y="204399"/>
                  </a:lnTo>
                  <a:lnTo>
                    <a:pt x="95559" y="199437"/>
                  </a:lnTo>
                  <a:lnTo>
                    <a:pt x="107187" y="181445"/>
                  </a:lnTo>
                  <a:lnTo>
                    <a:pt x="115085" y="157851"/>
                  </a:lnTo>
                  <a:lnTo>
                    <a:pt x="118595" y="131767"/>
                  </a:lnTo>
                  <a:lnTo>
                    <a:pt x="120701" y="127619"/>
                  </a:lnTo>
                  <a:lnTo>
                    <a:pt x="123274" y="129533"/>
                  </a:lnTo>
                  <a:lnTo>
                    <a:pt x="146079" y="190315"/>
                  </a:lnTo>
                  <a:lnTo>
                    <a:pt x="162119" y="221336"/>
                  </a:lnTo>
                  <a:lnTo>
                    <a:pt x="192869" y="247165"/>
                  </a:lnTo>
                  <a:lnTo>
                    <a:pt x="202972" y="250174"/>
                  </a:lnTo>
                  <a:lnTo>
                    <a:pt x="212047" y="249841"/>
                  </a:lnTo>
                  <a:lnTo>
                    <a:pt x="239117" y="238193"/>
                  </a:lnTo>
                  <a:lnTo>
                    <a:pt x="249012" y="232495"/>
                  </a:lnTo>
                  <a:lnTo>
                    <a:pt x="263126" y="216805"/>
                  </a:lnTo>
                  <a:lnTo>
                    <a:pt x="281719" y="178136"/>
                  </a:lnTo>
                  <a:lnTo>
                    <a:pt x="287447" y="135969"/>
                  </a:lnTo>
                  <a:lnTo>
                    <a:pt x="280977" y="78894"/>
                  </a:lnTo>
                  <a:lnTo>
                    <a:pt x="26880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221305" y="4177022"/>
              <a:ext cx="73701" cy="153090"/>
            </a:xfrm>
            <a:custGeom>
              <a:avLst/>
              <a:gdLst/>
              <a:ahLst/>
              <a:cxnLst/>
              <a:rect l="0" t="0" r="0" b="0"/>
              <a:pathLst>
                <a:path w="73701" h="153090">
                  <a:moveTo>
                    <a:pt x="0" y="65962"/>
                  </a:moveTo>
                  <a:lnTo>
                    <a:pt x="25194" y="127073"/>
                  </a:lnTo>
                  <a:lnTo>
                    <a:pt x="35411" y="153089"/>
                  </a:lnTo>
                  <a:lnTo>
                    <a:pt x="20460" y="94945"/>
                  </a:lnTo>
                  <a:lnTo>
                    <a:pt x="6901" y="46471"/>
                  </a:lnTo>
                  <a:lnTo>
                    <a:pt x="6941" y="36590"/>
                  </a:lnTo>
                  <a:lnTo>
                    <a:pt x="13224" y="19373"/>
                  </a:lnTo>
                  <a:lnTo>
                    <a:pt x="30054" y="7041"/>
                  </a:lnTo>
                  <a:lnTo>
                    <a:pt x="49622" y="0"/>
                  </a:lnTo>
                  <a:lnTo>
                    <a:pt x="73700" y="2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383695" y="4242984"/>
              <a:ext cx="16596" cy="105286"/>
            </a:xfrm>
            <a:custGeom>
              <a:avLst/>
              <a:gdLst/>
              <a:ahLst/>
              <a:cxnLst/>
              <a:rect l="0" t="0" r="0" b="0"/>
              <a:pathLst>
                <a:path w="16596" h="105286">
                  <a:moveTo>
                    <a:pt x="6066" y="0"/>
                  </a:moveTo>
                  <a:lnTo>
                    <a:pt x="0" y="32452"/>
                  </a:lnTo>
                  <a:lnTo>
                    <a:pt x="12615" y="91323"/>
                  </a:lnTo>
                  <a:lnTo>
                    <a:pt x="16595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1389761" y="4127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1495046" y="4053471"/>
              <a:ext cx="63172" cy="263214"/>
            </a:xfrm>
            <a:custGeom>
              <a:avLst/>
              <a:gdLst/>
              <a:ahLst/>
              <a:cxnLst/>
              <a:rect l="0" t="0" r="0" b="0"/>
              <a:pathLst>
                <a:path w="63172" h="263214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27232" y="151355"/>
                  </a:lnTo>
                  <a:lnTo>
                    <a:pt x="33845" y="206846"/>
                  </a:lnTo>
                  <a:lnTo>
                    <a:pt x="40779" y="228802"/>
                  </a:lnTo>
                  <a:lnTo>
                    <a:pt x="63171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431875" y="4195281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2" y="0"/>
                  </a:lnTo>
                  <a:lnTo>
                    <a:pt x="113041" y="376"/>
                  </a:lnTo>
                  <a:lnTo>
                    <a:pt x="55570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589803" y="4137272"/>
              <a:ext cx="147400" cy="168884"/>
            </a:xfrm>
            <a:custGeom>
              <a:avLst/>
              <a:gdLst/>
              <a:ahLst/>
              <a:cxnLst/>
              <a:rect l="0" t="0" r="0" b="0"/>
              <a:pathLst>
                <a:path w="147400" h="168884">
                  <a:moveTo>
                    <a:pt x="0" y="63598"/>
                  </a:moveTo>
                  <a:lnTo>
                    <a:pt x="42691" y="66718"/>
                  </a:lnTo>
                  <a:lnTo>
                    <a:pt x="64597" y="69664"/>
                  </a:lnTo>
                  <a:lnTo>
                    <a:pt x="102068" y="63576"/>
                  </a:lnTo>
                  <a:lnTo>
                    <a:pt x="124912" y="53450"/>
                  </a:lnTo>
                  <a:lnTo>
                    <a:pt x="130068" y="46304"/>
                  </a:lnTo>
                  <a:lnTo>
                    <a:pt x="131165" y="38031"/>
                  </a:lnTo>
                  <a:lnTo>
                    <a:pt x="129557" y="29006"/>
                  </a:lnTo>
                  <a:lnTo>
                    <a:pt x="118412" y="12739"/>
                  </a:lnTo>
                  <a:lnTo>
                    <a:pt x="110527" y="5125"/>
                  </a:lnTo>
                  <a:lnTo>
                    <a:pt x="101760" y="1220"/>
                  </a:lnTo>
                  <a:lnTo>
                    <a:pt x="82661" y="0"/>
                  </a:lnTo>
                  <a:lnTo>
                    <a:pt x="52178" y="5890"/>
                  </a:lnTo>
                  <a:lnTo>
                    <a:pt x="26508" y="20633"/>
                  </a:lnTo>
                  <a:lnTo>
                    <a:pt x="14511" y="36313"/>
                  </a:lnTo>
                  <a:lnTo>
                    <a:pt x="6449" y="56151"/>
                  </a:lnTo>
                  <a:lnTo>
                    <a:pt x="2866" y="80566"/>
                  </a:lnTo>
                  <a:lnTo>
                    <a:pt x="7513" y="103895"/>
                  </a:lnTo>
                  <a:lnTo>
                    <a:pt x="23283" y="133640"/>
                  </a:lnTo>
                  <a:lnTo>
                    <a:pt x="37254" y="148540"/>
                  </a:lnTo>
                  <a:lnTo>
                    <a:pt x="55162" y="159062"/>
                  </a:lnTo>
                  <a:lnTo>
                    <a:pt x="102490" y="166943"/>
                  </a:lnTo>
                  <a:lnTo>
                    <a:pt x="147399" y="1688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979357" y="4132544"/>
              <a:ext cx="183507" cy="145612"/>
            </a:xfrm>
            <a:custGeom>
              <a:avLst/>
              <a:gdLst/>
              <a:ahLst/>
              <a:cxnLst/>
              <a:rect l="0" t="0" r="0" b="0"/>
              <a:pathLst>
                <a:path w="183507" h="145612">
                  <a:moveTo>
                    <a:pt x="0" y="57798"/>
                  </a:moveTo>
                  <a:lnTo>
                    <a:pt x="3120" y="100489"/>
                  </a:lnTo>
                  <a:lnTo>
                    <a:pt x="15619" y="145611"/>
                  </a:lnTo>
                  <a:lnTo>
                    <a:pt x="5841" y="111692"/>
                  </a:lnTo>
                  <a:lnTo>
                    <a:pt x="2324" y="61338"/>
                  </a:lnTo>
                  <a:lnTo>
                    <a:pt x="6102" y="38314"/>
                  </a:lnTo>
                  <a:lnTo>
                    <a:pt x="12257" y="30770"/>
                  </a:lnTo>
                  <a:lnTo>
                    <a:pt x="31574" y="22389"/>
                  </a:lnTo>
                  <a:lnTo>
                    <a:pt x="40936" y="22493"/>
                  </a:lnTo>
                  <a:lnTo>
                    <a:pt x="57578" y="28848"/>
                  </a:lnTo>
                  <a:lnTo>
                    <a:pt x="80101" y="45581"/>
                  </a:lnTo>
                  <a:lnTo>
                    <a:pt x="83817" y="46143"/>
                  </a:lnTo>
                  <a:lnTo>
                    <a:pt x="85123" y="43009"/>
                  </a:lnTo>
                  <a:lnTo>
                    <a:pt x="85796" y="30168"/>
                  </a:lnTo>
                  <a:lnTo>
                    <a:pt x="89994" y="12763"/>
                  </a:lnTo>
                  <a:lnTo>
                    <a:pt x="96261" y="6717"/>
                  </a:lnTo>
                  <a:lnTo>
                    <a:pt x="115702" y="0"/>
                  </a:lnTo>
                  <a:lnTo>
                    <a:pt x="125098" y="549"/>
                  </a:lnTo>
                  <a:lnTo>
                    <a:pt x="141777" y="7397"/>
                  </a:lnTo>
                  <a:lnTo>
                    <a:pt x="153869" y="21359"/>
                  </a:lnTo>
                  <a:lnTo>
                    <a:pt x="178628" y="79353"/>
                  </a:lnTo>
                  <a:lnTo>
                    <a:pt x="183506" y="97793"/>
                  </a:lnTo>
                  <a:lnTo>
                    <a:pt x="178985" y="120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221513" y="4095585"/>
              <a:ext cx="105286" cy="177037"/>
            </a:xfrm>
            <a:custGeom>
              <a:avLst/>
              <a:gdLst/>
              <a:ahLst/>
              <a:cxnLst/>
              <a:rect l="0" t="0" r="0" b="0"/>
              <a:pathLst>
                <a:path w="105286" h="177037">
                  <a:moveTo>
                    <a:pt x="0" y="21057"/>
                  </a:moveTo>
                  <a:lnTo>
                    <a:pt x="5589" y="79674"/>
                  </a:lnTo>
                  <a:lnTo>
                    <a:pt x="19128" y="131508"/>
                  </a:lnTo>
                  <a:lnTo>
                    <a:pt x="43119" y="166704"/>
                  </a:lnTo>
                  <a:lnTo>
                    <a:pt x="49803" y="174307"/>
                  </a:lnTo>
                  <a:lnTo>
                    <a:pt x="56598" y="177036"/>
                  </a:lnTo>
                  <a:lnTo>
                    <a:pt x="63469" y="176515"/>
                  </a:lnTo>
                  <a:lnTo>
                    <a:pt x="70388" y="173829"/>
                  </a:lnTo>
                  <a:lnTo>
                    <a:pt x="91305" y="153280"/>
                  </a:lnTo>
                  <a:lnTo>
                    <a:pt x="99072" y="131686"/>
                  </a:lnTo>
                  <a:lnTo>
                    <a:pt x="104057" y="74105"/>
                  </a:lnTo>
                  <a:lnTo>
                    <a:pt x="105123" y="1299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379440" y="3979772"/>
              <a:ext cx="52643" cy="263213"/>
            </a:xfrm>
            <a:custGeom>
              <a:avLst/>
              <a:gdLst/>
              <a:ahLst/>
              <a:cxnLst/>
              <a:rect l="0" t="0" r="0" b="0"/>
              <a:pathLst>
                <a:path w="52643" h="263213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28198" y="155045"/>
                  </a:lnTo>
                  <a:lnTo>
                    <a:pt x="42138" y="215676"/>
                  </a:lnTo>
                  <a:lnTo>
                    <a:pt x="52642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558425" y="4021886"/>
              <a:ext cx="21057" cy="210570"/>
            </a:xfrm>
            <a:custGeom>
              <a:avLst/>
              <a:gdLst/>
              <a:ahLst/>
              <a:cxnLst/>
              <a:rect l="0" t="0" r="0" b="0"/>
              <a:pathLst>
                <a:path w="21057" h="210570">
                  <a:moveTo>
                    <a:pt x="0" y="0"/>
                  </a:moveTo>
                  <a:lnTo>
                    <a:pt x="0" y="58616"/>
                  </a:lnTo>
                  <a:lnTo>
                    <a:pt x="8405" y="111621"/>
                  </a:lnTo>
                  <a:lnTo>
                    <a:pt x="19159" y="173493"/>
                  </a:lnTo>
                  <a:lnTo>
                    <a:pt x="21056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2505782" y="4099976"/>
              <a:ext cx="136872" cy="16667"/>
            </a:xfrm>
            <a:custGeom>
              <a:avLst/>
              <a:gdLst/>
              <a:ahLst/>
              <a:cxnLst/>
              <a:rect l="0" t="0" r="0" b="0"/>
              <a:pathLst>
                <a:path w="136872" h="16667">
                  <a:moveTo>
                    <a:pt x="136871" y="16666"/>
                  </a:moveTo>
                  <a:lnTo>
                    <a:pt x="125692" y="5488"/>
                  </a:lnTo>
                  <a:lnTo>
                    <a:pt x="104606" y="0"/>
                  </a:lnTo>
                  <a:lnTo>
                    <a:pt x="66089" y="29"/>
                  </a:lnTo>
                  <a:lnTo>
                    <a:pt x="9615" y="13934"/>
                  </a:lnTo>
                  <a:lnTo>
                    <a:pt x="0" y="16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2663709" y="42008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855302" y="4064565"/>
              <a:ext cx="112215" cy="330425"/>
            </a:xfrm>
            <a:custGeom>
              <a:avLst/>
              <a:gdLst/>
              <a:ahLst/>
              <a:cxnLst/>
              <a:rect l="0" t="0" r="0" b="0"/>
              <a:pathLst>
                <a:path w="112215" h="330425">
                  <a:moveTo>
                    <a:pt x="18977" y="125777"/>
                  </a:moveTo>
                  <a:lnTo>
                    <a:pt x="44171" y="186887"/>
                  </a:lnTo>
                  <a:lnTo>
                    <a:pt x="64221" y="246908"/>
                  </a:lnTo>
                  <a:lnTo>
                    <a:pt x="78564" y="300439"/>
                  </a:lnTo>
                  <a:lnTo>
                    <a:pt x="85625" y="323897"/>
                  </a:lnTo>
                  <a:lnTo>
                    <a:pt x="85636" y="329217"/>
                  </a:lnTo>
                  <a:lnTo>
                    <a:pt x="83303" y="330424"/>
                  </a:lnTo>
                  <a:lnTo>
                    <a:pt x="79409" y="328888"/>
                  </a:lnTo>
                  <a:lnTo>
                    <a:pt x="71962" y="314704"/>
                  </a:lnTo>
                  <a:lnTo>
                    <a:pt x="54117" y="261400"/>
                  </a:lnTo>
                  <a:lnTo>
                    <a:pt x="36531" y="200930"/>
                  </a:lnTo>
                  <a:lnTo>
                    <a:pt x="18978" y="143905"/>
                  </a:lnTo>
                  <a:lnTo>
                    <a:pt x="4940" y="84514"/>
                  </a:lnTo>
                  <a:lnTo>
                    <a:pt x="0" y="39331"/>
                  </a:lnTo>
                  <a:lnTo>
                    <a:pt x="5084" y="16776"/>
                  </a:lnTo>
                  <a:lnTo>
                    <a:pt x="9715" y="7486"/>
                  </a:lnTo>
                  <a:lnTo>
                    <a:pt x="16312" y="2463"/>
                  </a:lnTo>
                  <a:lnTo>
                    <a:pt x="24220" y="283"/>
                  </a:lnTo>
                  <a:lnTo>
                    <a:pt x="33001" y="0"/>
                  </a:lnTo>
                  <a:lnTo>
                    <a:pt x="52116" y="5925"/>
                  </a:lnTo>
                  <a:lnTo>
                    <a:pt x="79489" y="22414"/>
                  </a:lnTo>
                  <a:lnTo>
                    <a:pt x="109699" y="48948"/>
                  </a:lnTo>
                  <a:lnTo>
                    <a:pt x="112214" y="55840"/>
                  </a:lnTo>
                  <a:lnTo>
                    <a:pt x="111551" y="62775"/>
                  </a:lnTo>
                  <a:lnTo>
                    <a:pt x="108769" y="69737"/>
                  </a:lnTo>
                  <a:lnTo>
                    <a:pt x="93200" y="80593"/>
                  </a:lnTo>
                  <a:lnTo>
                    <a:pt x="73022" y="86978"/>
                  </a:lnTo>
                  <a:lnTo>
                    <a:pt x="40034" y="83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000621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998483" y="4011357"/>
              <a:ext cx="65310" cy="144541"/>
            </a:xfrm>
            <a:custGeom>
              <a:avLst/>
              <a:gdLst/>
              <a:ahLst/>
              <a:cxnLst/>
              <a:rect l="0" t="0" r="0" b="0"/>
              <a:pathLst>
                <a:path w="65310" h="144541">
                  <a:moveTo>
                    <a:pt x="33724" y="126342"/>
                  </a:moveTo>
                  <a:lnTo>
                    <a:pt x="39790" y="144540"/>
                  </a:lnTo>
                  <a:lnTo>
                    <a:pt x="13786" y="83295"/>
                  </a:lnTo>
                  <a:lnTo>
                    <a:pt x="0" y="46777"/>
                  </a:lnTo>
                  <a:lnTo>
                    <a:pt x="713" y="37034"/>
                  </a:lnTo>
                  <a:lnTo>
                    <a:pt x="4698" y="29369"/>
                  </a:lnTo>
                  <a:lnTo>
                    <a:pt x="10863" y="23089"/>
                  </a:lnTo>
                  <a:lnTo>
                    <a:pt x="30193" y="16111"/>
                  </a:lnTo>
                  <a:lnTo>
                    <a:pt x="49702" y="11840"/>
                  </a:lnTo>
                  <a:lnTo>
                    <a:pt x="54905" y="9063"/>
                  </a:lnTo>
                  <a:lnTo>
                    <a:pt x="653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3113293" y="4042943"/>
              <a:ext cx="132310" cy="132550"/>
            </a:xfrm>
            <a:custGeom>
              <a:avLst/>
              <a:gdLst/>
              <a:ahLst/>
              <a:cxnLst/>
              <a:rect l="0" t="0" r="0" b="0"/>
              <a:pathLst>
                <a:path w="132310" h="132550">
                  <a:moveTo>
                    <a:pt x="66313" y="21057"/>
                  </a:moveTo>
                  <a:lnTo>
                    <a:pt x="43956" y="21057"/>
                  </a:lnTo>
                  <a:lnTo>
                    <a:pt x="35031" y="24566"/>
                  </a:lnTo>
                  <a:lnTo>
                    <a:pt x="18875" y="37824"/>
                  </a:lnTo>
                  <a:lnTo>
                    <a:pt x="2214" y="65019"/>
                  </a:lnTo>
                  <a:lnTo>
                    <a:pt x="0" y="85049"/>
                  </a:lnTo>
                  <a:lnTo>
                    <a:pt x="1047" y="95304"/>
                  </a:lnTo>
                  <a:lnTo>
                    <a:pt x="11570" y="112937"/>
                  </a:lnTo>
                  <a:lnTo>
                    <a:pt x="19289" y="120915"/>
                  </a:lnTo>
                  <a:lnTo>
                    <a:pt x="40344" y="129779"/>
                  </a:lnTo>
                  <a:lnTo>
                    <a:pt x="64130" y="132549"/>
                  </a:lnTo>
                  <a:lnTo>
                    <a:pt x="86400" y="129880"/>
                  </a:lnTo>
                  <a:lnTo>
                    <a:pt x="104876" y="121675"/>
                  </a:lnTo>
                  <a:lnTo>
                    <a:pt x="113079" y="116212"/>
                  </a:lnTo>
                  <a:lnTo>
                    <a:pt x="125312" y="97663"/>
                  </a:lnTo>
                  <a:lnTo>
                    <a:pt x="132309" y="74991"/>
                  </a:lnTo>
                  <a:lnTo>
                    <a:pt x="131519" y="53217"/>
                  </a:lnTo>
                  <a:lnTo>
                    <a:pt x="124150" y="34960"/>
                  </a:lnTo>
                  <a:lnTo>
                    <a:pt x="118909" y="26816"/>
                  </a:lnTo>
                  <a:lnTo>
                    <a:pt x="103727" y="14648"/>
                  </a:lnTo>
                  <a:lnTo>
                    <a:pt x="768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3242777" y="3916601"/>
              <a:ext cx="185071" cy="266148"/>
            </a:xfrm>
            <a:custGeom>
              <a:avLst/>
              <a:gdLst/>
              <a:ahLst/>
              <a:cxnLst/>
              <a:rect l="0" t="0" r="0" b="0"/>
              <a:pathLst>
                <a:path w="185071" h="266148">
                  <a:moveTo>
                    <a:pt x="0" y="0"/>
                  </a:moveTo>
                  <a:lnTo>
                    <a:pt x="14654" y="55141"/>
                  </a:lnTo>
                  <a:lnTo>
                    <a:pt x="31666" y="114756"/>
                  </a:lnTo>
                  <a:lnTo>
                    <a:pt x="49144" y="168317"/>
                  </a:lnTo>
                  <a:lnTo>
                    <a:pt x="77426" y="231615"/>
                  </a:lnTo>
                  <a:lnTo>
                    <a:pt x="86274" y="252679"/>
                  </a:lnTo>
                  <a:lnTo>
                    <a:pt x="86762" y="256190"/>
                  </a:lnTo>
                  <a:lnTo>
                    <a:pt x="84747" y="255021"/>
                  </a:lnTo>
                  <a:lnTo>
                    <a:pt x="64703" y="227929"/>
                  </a:lnTo>
                  <a:lnTo>
                    <a:pt x="58002" y="205807"/>
                  </a:lnTo>
                  <a:lnTo>
                    <a:pt x="56216" y="193356"/>
                  </a:lnTo>
                  <a:lnTo>
                    <a:pt x="60470" y="173284"/>
                  </a:lnTo>
                  <a:lnTo>
                    <a:pt x="64880" y="164655"/>
                  </a:lnTo>
                  <a:lnTo>
                    <a:pt x="79138" y="151949"/>
                  </a:lnTo>
                  <a:lnTo>
                    <a:pt x="87854" y="146922"/>
                  </a:lnTo>
                  <a:lnTo>
                    <a:pt x="110016" y="144457"/>
                  </a:lnTo>
                  <a:lnTo>
                    <a:pt x="133124" y="148431"/>
                  </a:lnTo>
                  <a:lnTo>
                    <a:pt x="151193" y="157996"/>
                  </a:lnTo>
                  <a:lnTo>
                    <a:pt x="174519" y="182124"/>
                  </a:lnTo>
                  <a:lnTo>
                    <a:pt x="182849" y="204556"/>
                  </a:lnTo>
                  <a:lnTo>
                    <a:pt x="185070" y="217089"/>
                  </a:lnTo>
                  <a:lnTo>
                    <a:pt x="181299" y="237254"/>
                  </a:lnTo>
                  <a:lnTo>
                    <a:pt x="177018" y="245906"/>
                  </a:lnTo>
                  <a:lnTo>
                    <a:pt x="162903" y="258640"/>
                  </a:lnTo>
                  <a:lnTo>
                    <a:pt x="154225" y="263674"/>
                  </a:lnTo>
                  <a:lnTo>
                    <a:pt x="135225" y="266147"/>
                  </a:lnTo>
                  <a:lnTo>
                    <a:pt x="117422" y="263346"/>
                  </a:lnTo>
                  <a:lnTo>
                    <a:pt x="9475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432290" y="3895544"/>
              <a:ext cx="52643" cy="242156"/>
            </a:xfrm>
            <a:custGeom>
              <a:avLst/>
              <a:gdLst/>
              <a:ahLst/>
              <a:cxnLst/>
              <a:rect l="0" t="0" r="0" b="0"/>
              <a:pathLst>
                <a:path w="52643" h="242156">
                  <a:moveTo>
                    <a:pt x="0" y="0"/>
                  </a:moveTo>
                  <a:lnTo>
                    <a:pt x="16788" y="55045"/>
                  </a:lnTo>
                  <a:lnTo>
                    <a:pt x="23333" y="106452"/>
                  </a:lnTo>
                  <a:lnTo>
                    <a:pt x="38904" y="167223"/>
                  </a:lnTo>
                  <a:lnTo>
                    <a:pt x="49582" y="210326"/>
                  </a:lnTo>
                  <a:lnTo>
                    <a:pt x="52642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521260" y="3987154"/>
              <a:ext cx="122071" cy="171603"/>
            </a:xfrm>
            <a:custGeom>
              <a:avLst/>
              <a:gdLst/>
              <a:ahLst/>
              <a:cxnLst/>
              <a:rect l="0" t="0" r="0" b="0"/>
              <a:pathLst>
                <a:path w="122071" h="171603">
                  <a:moveTo>
                    <a:pt x="5786" y="97903"/>
                  </a:moveTo>
                  <a:lnTo>
                    <a:pt x="64403" y="97903"/>
                  </a:lnTo>
                  <a:lnTo>
                    <a:pt x="99193" y="92314"/>
                  </a:lnTo>
                  <a:lnTo>
                    <a:pt x="107832" y="87158"/>
                  </a:lnTo>
                  <a:lnTo>
                    <a:pt x="120550" y="72070"/>
                  </a:lnTo>
                  <a:lnTo>
                    <a:pt x="122070" y="63134"/>
                  </a:lnTo>
                  <a:lnTo>
                    <a:pt x="117519" y="43845"/>
                  </a:lnTo>
                  <a:lnTo>
                    <a:pt x="104578" y="26694"/>
                  </a:lnTo>
                  <a:lnTo>
                    <a:pt x="87129" y="12442"/>
                  </a:lnTo>
                  <a:lnTo>
                    <a:pt x="67675" y="2209"/>
                  </a:lnTo>
                  <a:lnTo>
                    <a:pt x="47330" y="0"/>
                  </a:lnTo>
                  <a:lnTo>
                    <a:pt x="27760" y="4088"/>
                  </a:lnTo>
                  <a:lnTo>
                    <a:pt x="11263" y="13703"/>
                  </a:lnTo>
                  <a:lnTo>
                    <a:pt x="5928" y="21883"/>
                  </a:lnTo>
                  <a:lnTo>
                    <a:pt x="0" y="43449"/>
                  </a:lnTo>
                  <a:lnTo>
                    <a:pt x="2252" y="76309"/>
                  </a:lnTo>
                  <a:lnTo>
                    <a:pt x="15917" y="108272"/>
                  </a:lnTo>
                  <a:lnTo>
                    <a:pt x="34784" y="134380"/>
                  </a:lnTo>
                  <a:lnTo>
                    <a:pt x="60782" y="151345"/>
                  </a:lnTo>
                  <a:lnTo>
                    <a:pt x="111071" y="171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684974" y="4062856"/>
              <a:ext cx="221099" cy="180129"/>
            </a:xfrm>
            <a:custGeom>
              <a:avLst/>
              <a:gdLst/>
              <a:ahLst/>
              <a:cxnLst/>
              <a:rect l="0" t="0" r="0" b="0"/>
              <a:pathLst>
                <a:path w="221099" h="180129">
                  <a:moveTo>
                    <a:pt x="0" y="32729"/>
                  </a:moveTo>
                  <a:lnTo>
                    <a:pt x="14654" y="91346"/>
                  </a:lnTo>
                  <a:lnTo>
                    <a:pt x="24749" y="126136"/>
                  </a:lnTo>
                  <a:lnTo>
                    <a:pt x="27028" y="128926"/>
                  </a:lnTo>
                  <a:lnTo>
                    <a:pt x="28547" y="126106"/>
                  </a:lnTo>
                  <a:lnTo>
                    <a:pt x="29065" y="110495"/>
                  </a:lnTo>
                  <a:lnTo>
                    <a:pt x="16753" y="54553"/>
                  </a:lnTo>
                  <a:lnTo>
                    <a:pt x="16414" y="33070"/>
                  </a:lnTo>
                  <a:lnTo>
                    <a:pt x="17962" y="22428"/>
                  </a:lnTo>
                  <a:lnTo>
                    <a:pt x="22503" y="16503"/>
                  </a:lnTo>
                  <a:lnTo>
                    <a:pt x="29040" y="13723"/>
                  </a:lnTo>
                  <a:lnTo>
                    <a:pt x="36907" y="13039"/>
                  </a:lnTo>
                  <a:lnTo>
                    <a:pt x="44492" y="16093"/>
                  </a:lnTo>
                  <a:lnTo>
                    <a:pt x="59159" y="28845"/>
                  </a:lnTo>
                  <a:lnTo>
                    <a:pt x="74980" y="55755"/>
                  </a:lnTo>
                  <a:lnTo>
                    <a:pt x="78062" y="57439"/>
                  </a:lnTo>
                  <a:lnTo>
                    <a:pt x="80118" y="53881"/>
                  </a:lnTo>
                  <a:lnTo>
                    <a:pt x="89005" y="20140"/>
                  </a:lnTo>
                  <a:lnTo>
                    <a:pt x="94432" y="12638"/>
                  </a:lnTo>
                  <a:lnTo>
                    <a:pt x="109819" y="1183"/>
                  </a:lnTo>
                  <a:lnTo>
                    <a:pt x="118836" y="0"/>
                  </a:lnTo>
                  <a:lnTo>
                    <a:pt x="138214" y="4925"/>
                  </a:lnTo>
                  <a:lnTo>
                    <a:pt x="155405" y="21152"/>
                  </a:lnTo>
                  <a:lnTo>
                    <a:pt x="179916" y="64107"/>
                  </a:lnTo>
                  <a:lnTo>
                    <a:pt x="203324" y="127467"/>
                  </a:lnTo>
                  <a:lnTo>
                    <a:pt x="221098" y="1801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5708494" y="4042943"/>
            <a:ext cx="1271901" cy="670569"/>
            <a:chOff x="5708494" y="4042943"/>
            <a:chExt cx="1271901" cy="670569"/>
          </a:xfrm>
        </p:grpSpPr>
        <p:sp>
          <p:nvSpPr>
            <p:cNvPr id="218" name="Freeform 217"/>
            <p:cNvSpPr/>
            <p:nvPr/>
          </p:nvSpPr>
          <p:spPr>
            <a:xfrm>
              <a:off x="5708494" y="4221773"/>
              <a:ext cx="313807" cy="491739"/>
            </a:xfrm>
            <a:custGeom>
              <a:avLst/>
              <a:gdLst/>
              <a:ahLst/>
              <a:cxnLst/>
              <a:rect l="0" t="0" r="0" b="0"/>
              <a:pathLst>
                <a:path w="313807" h="491739">
                  <a:moveTo>
                    <a:pt x="50594" y="10682"/>
                  </a:moveTo>
                  <a:lnTo>
                    <a:pt x="39416" y="27450"/>
                  </a:lnTo>
                  <a:lnTo>
                    <a:pt x="27718" y="83008"/>
                  </a:lnTo>
                  <a:lnTo>
                    <a:pt x="15139" y="126225"/>
                  </a:lnTo>
                  <a:lnTo>
                    <a:pt x="11750" y="129825"/>
                  </a:lnTo>
                  <a:lnTo>
                    <a:pt x="8320" y="128715"/>
                  </a:lnTo>
                  <a:lnTo>
                    <a:pt x="4864" y="124466"/>
                  </a:lnTo>
                  <a:lnTo>
                    <a:pt x="0" y="96129"/>
                  </a:lnTo>
                  <a:lnTo>
                    <a:pt x="9674" y="42428"/>
                  </a:lnTo>
                  <a:lnTo>
                    <a:pt x="17199" y="22452"/>
                  </a:lnTo>
                  <a:lnTo>
                    <a:pt x="28343" y="5775"/>
                  </a:lnTo>
                  <a:lnTo>
                    <a:pt x="36930" y="1562"/>
                  </a:lnTo>
                  <a:lnTo>
                    <a:pt x="58949" y="0"/>
                  </a:lnTo>
                  <a:lnTo>
                    <a:pt x="92064" y="5698"/>
                  </a:lnTo>
                  <a:lnTo>
                    <a:pt x="118513" y="20384"/>
                  </a:lnTo>
                  <a:lnTo>
                    <a:pt x="168287" y="74705"/>
                  </a:lnTo>
                  <a:lnTo>
                    <a:pt x="193251" y="118476"/>
                  </a:lnTo>
                  <a:lnTo>
                    <a:pt x="216380" y="181020"/>
                  </a:lnTo>
                  <a:lnTo>
                    <a:pt x="226971" y="244111"/>
                  </a:lnTo>
                  <a:lnTo>
                    <a:pt x="223217" y="298606"/>
                  </a:lnTo>
                  <a:lnTo>
                    <a:pt x="220285" y="353617"/>
                  </a:lnTo>
                  <a:lnTo>
                    <a:pt x="208237" y="401371"/>
                  </a:lnTo>
                  <a:lnTo>
                    <a:pt x="189850" y="433978"/>
                  </a:lnTo>
                  <a:lnTo>
                    <a:pt x="154271" y="472023"/>
                  </a:lnTo>
                  <a:lnTo>
                    <a:pt x="134107" y="484004"/>
                  </a:lnTo>
                  <a:lnTo>
                    <a:pt x="91846" y="491738"/>
                  </a:lnTo>
                  <a:lnTo>
                    <a:pt x="65419" y="487307"/>
                  </a:lnTo>
                  <a:lnTo>
                    <a:pt x="33929" y="471659"/>
                  </a:lnTo>
                  <a:lnTo>
                    <a:pt x="18621" y="457716"/>
                  </a:lnTo>
                  <a:lnTo>
                    <a:pt x="7918" y="439821"/>
                  </a:lnTo>
                  <a:lnTo>
                    <a:pt x="904" y="404427"/>
                  </a:lnTo>
                  <a:lnTo>
                    <a:pt x="5502" y="384162"/>
                  </a:lnTo>
                  <a:lnTo>
                    <a:pt x="27519" y="352088"/>
                  </a:lnTo>
                  <a:lnTo>
                    <a:pt x="53115" y="330339"/>
                  </a:lnTo>
                  <a:lnTo>
                    <a:pt x="79011" y="322378"/>
                  </a:lnTo>
                  <a:lnTo>
                    <a:pt x="120235" y="321015"/>
                  </a:lnTo>
                  <a:lnTo>
                    <a:pt x="143546" y="326423"/>
                  </a:lnTo>
                  <a:lnTo>
                    <a:pt x="197755" y="355523"/>
                  </a:lnTo>
                  <a:lnTo>
                    <a:pt x="261143" y="396807"/>
                  </a:lnTo>
                  <a:lnTo>
                    <a:pt x="313806" y="4107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106528" y="4369326"/>
              <a:ext cx="115815" cy="210571"/>
            </a:xfrm>
            <a:custGeom>
              <a:avLst/>
              <a:gdLst/>
              <a:ahLst/>
              <a:cxnLst/>
              <a:rect l="0" t="0" r="0" b="0"/>
              <a:pathLst>
                <a:path w="115815" h="210571">
                  <a:moveTo>
                    <a:pt x="115814" y="0"/>
                  </a:moveTo>
                  <a:lnTo>
                    <a:pt x="104635" y="11179"/>
                  </a:lnTo>
                  <a:lnTo>
                    <a:pt x="75381" y="73217"/>
                  </a:lnTo>
                  <a:lnTo>
                    <a:pt x="50207" y="129399"/>
                  </a:lnTo>
                  <a:lnTo>
                    <a:pt x="18396" y="18618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043357" y="4348269"/>
              <a:ext cx="200043" cy="189514"/>
            </a:xfrm>
            <a:custGeom>
              <a:avLst/>
              <a:gdLst/>
              <a:ahLst/>
              <a:cxnLst/>
              <a:rect l="0" t="0" r="0" b="0"/>
              <a:pathLst>
                <a:path w="200043" h="189514">
                  <a:moveTo>
                    <a:pt x="200042" y="189513"/>
                  </a:moveTo>
                  <a:lnTo>
                    <a:pt x="144383" y="143732"/>
                  </a:lnTo>
                  <a:lnTo>
                    <a:pt x="88177" y="88139"/>
                  </a:lnTo>
                  <a:lnTo>
                    <a:pt x="31395" y="290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390694" y="4253513"/>
              <a:ext cx="302724" cy="393281"/>
            </a:xfrm>
            <a:custGeom>
              <a:avLst/>
              <a:gdLst/>
              <a:ahLst/>
              <a:cxnLst/>
              <a:rect l="0" t="0" r="0" b="0"/>
              <a:pathLst>
                <a:path w="302724" h="393281">
                  <a:moveTo>
                    <a:pt x="231731" y="0"/>
                  </a:moveTo>
                  <a:lnTo>
                    <a:pt x="175516" y="24024"/>
                  </a:lnTo>
                  <a:lnTo>
                    <a:pt x="116945" y="30092"/>
                  </a:lnTo>
                  <a:lnTo>
                    <a:pt x="77227" y="28023"/>
                  </a:lnTo>
                  <a:lnTo>
                    <a:pt x="22781" y="17078"/>
                  </a:lnTo>
                  <a:lnTo>
                    <a:pt x="5893" y="23578"/>
                  </a:lnTo>
                  <a:lnTo>
                    <a:pt x="1624" y="29756"/>
                  </a:lnTo>
                  <a:lnTo>
                    <a:pt x="0" y="45980"/>
                  </a:lnTo>
                  <a:lnTo>
                    <a:pt x="8423" y="106718"/>
                  </a:lnTo>
                  <a:lnTo>
                    <a:pt x="15785" y="161720"/>
                  </a:lnTo>
                  <a:lnTo>
                    <a:pt x="25157" y="198045"/>
                  </a:lnTo>
                  <a:lnTo>
                    <a:pt x="29674" y="203390"/>
                  </a:lnTo>
                  <a:lnTo>
                    <a:pt x="35025" y="204613"/>
                  </a:lnTo>
                  <a:lnTo>
                    <a:pt x="40932" y="203089"/>
                  </a:lnTo>
                  <a:lnTo>
                    <a:pt x="97547" y="165473"/>
                  </a:lnTo>
                  <a:lnTo>
                    <a:pt x="122180" y="156212"/>
                  </a:lnTo>
                  <a:lnTo>
                    <a:pt x="162357" y="155599"/>
                  </a:lnTo>
                  <a:lnTo>
                    <a:pt x="222750" y="167043"/>
                  </a:lnTo>
                  <a:lnTo>
                    <a:pt x="252596" y="184154"/>
                  </a:lnTo>
                  <a:lnTo>
                    <a:pt x="268690" y="197270"/>
                  </a:lnTo>
                  <a:lnTo>
                    <a:pt x="285316" y="223397"/>
                  </a:lnTo>
                  <a:lnTo>
                    <a:pt x="300244" y="264836"/>
                  </a:lnTo>
                  <a:lnTo>
                    <a:pt x="302723" y="302168"/>
                  </a:lnTo>
                  <a:lnTo>
                    <a:pt x="295399" y="335976"/>
                  </a:lnTo>
                  <a:lnTo>
                    <a:pt x="284984" y="357553"/>
                  </a:lnTo>
                  <a:lnTo>
                    <a:pt x="269436" y="372601"/>
                  </a:lnTo>
                  <a:lnTo>
                    <a:pt x="230860" y="391794"/>
                  </a:lnTo>
                  <a:lnTo>
                    <a:pt x="207167" y="393280"/>
                  </a:lnTo>
                  <a:lnTo>
                    <a:pt x="153829" y="384701"/>
                  </a:lnTo>
                  <a:lnTo>
                    <a:pt x="115917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719207" y="4042943"/>
              <a:ext cx="261188" cy="212957"/>
            </a:xfrm>
            <a:custGeom>
              <a:avLst/>
              <a:gdLst/>
              <a:ahLst/>
              <a:cxnLst/>
              <a:rect l="0" t="0" r="0" b="0"/>
              <a:pathLst>
                <a:path w="261188" h="212957">
                  <a:moveTo>
                    <a:pt x="29560" y="0"/>
                  </a:moveTo>
                  <a:lnTo>
                    <a:pt x="11602" y="53875"/>
                  </a:lnTo>
                  <a:lnTo>
                    <a:pt x="4811" y="74247"/>
                  </a:lnTo>
                  <a:lnTo>
                    <a:pt x="2532" y="76404"/>
                  </a:lnTo>
                  <a:lnTo>
                    <a:pt x="1013" y="73163"/>
                  </a:lnTo>
                  <a:lnTo>
                    <a:pt x="0" y="66323"/>
                  </a:lnTo>
                  <a:lnTo>
                    <a:pt x="1664" y="59423"/>
                  </a:lnTo>
                  <a:lnTo>
                    <a:pt x="15185" y="38534"/>
                  </a:lnTo>
                  <a:lnTo>
                    <a:pt x="35179" y="18696"/>
                  </a:lnTo>
                  <a:lnTo>
                    <a:pt x="53114" y="9089"/>
                  </a:lnTo>
                  <a:lnTo>
                    <a:pt x="88531" y="2693"/>
                  </a:lnTo>
                  <a:lnTo>
                    <a:pt x="108801" y="7436"/>
                  </a:lnTo>
                  <a:lnTo>
                    <a:pt x="140878" y="29544"/>
                  </a:lnTo>
                  <a:lnTo>
                    <a:pt x="175810" y="64847"/>
                  </a:lnTo>
                  <a:lnTo>
                    <a:pt x="187366" y="84973"/>
                  </a:lnTo>
                  <a:lnTo>
                    <a:pt x="194860" y="121623"/>
                  </a:lnTo>
                  <a:lnTo>
                    <a:pt x="191491" y="156529"/>
                  </a:lnTo>
                  <a:lnTo>
                    <a:pt x="177495" y="189099"/>
                  </a:lnTo>
                  <a:lnTo>
                    <a:pt x="161989" y="204146"/>
                  </a:lnTo>
                  <a:lnTo>
                    <a:pt x="152940" y="209797"/>
                  </a:lnTo>
                  <a:lnTo>
                    <a:pt x="133528" y="212956"/>
                  </a:lnTo>
                  <a:lnTo>
                    <a:pt x="92471" y="205452"/>
                  </a:lnTo>
                  <a:lnTo>
                    <a:pt x="66657" y="190466"/>
                  </a:lnTo>
                  <a:lnTo>
                    <a:pt x="62480" y="181959"/>
                  </a:lnTo>
                  <a:lnTo>
                    <a:pt x="60958" y="160029"/>
                  </a:lnTo>
                  <a:lnTo>
                    <a:pt x="64530" y="149970"/>
                  </a:lnTo>
                  <a:lnTo>
                    <a:pt x="77857" y="132554"/>
                  </a:lnTo>
                  <a:lnTo>
                    <a:pt x="98599" y="123253"/>
                  </a:lnTo>
                  <a:lnTo>
                    <a:pt x="122245" y="120290"/>
                  </a:lnTo>
                  <a:lnTo>
                    <a:pt x="156458" y="126368"/>
                  </a:lnTo>
                  <a:lnTo>
                    <a:pt x="217528" y="155346"/>
                  </a:lnTo>
                  <a:lnTo>
                    <a:pt x="261187" y="189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1052849" y="4379855"/>
            <a:ext cx="2483167" cy="600125"/>
            <a:chOff x="1052849" y="4379855"/>
            <a:chExt cx="2483167" cy="600125"/>
          </a:xfrm>
        </p:grpSpPr>
        <p:sp>
          <p:nvSpPr>
            <p:cNvPr id="224" name="Freeform 223"/>
            <p:cNvSpPr/>
            <p:nvPr/>
          </p:nvSpPr>
          <p:spPr>
            <a:xfrm>
              <a:off x="1052849" y="4579896"/>
              <a:ext cx="146123" cy="252631"/>
            </a:xfrm>
            <a:custGeom>
              <a:avLst/>
              <a:gdLst/>
              <a:ahLst/>
              <a:cxnLst/>
              <a:rect l="0" t="0" r="0" b="0"/>
              <a:pathLst>
                <a:path w="146123" h="252631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8849" y="151355"/>
                  </a:lnTo>
                  <a:lnTo>
                    <a:pt x="31843" y="206845"/>
                  </a:lnTo>
                  <a:lnTo>
                    <a:pt x="35267" y="218616"/>
                  </a:lnTo>
                  <a:lnTo>
                    <a:pt x="48430" y="237932"/>
                  </a:lnTo>
                  <a:lnTo>
                    <a:pt x="56853" y="246359"/>
                  </a:lnTo>
                  <a:lnTo>
                    <a:pt x="65978" y="250807"/>
                  </a:lnTo>
                  <a:lnTo>
                    <a:pt x="85476" y="252630"/>
                  </a:lnTo>
                  <a:lnTo>
                    <a:pt x="94419" y="249138"/>
                  </a:lnTo>
                  <a:lnTo>
                    <a:pt x="110594" y="235900"/>
                  </a:lnTo>
                  <a:lnTo>
                    <a:pt x="132854" y="203127"/>
                  </a:lnTo>
                  <a:lnTo>
                    <a:pt x="143090" y="158192"/>
                  </a:lnTo>
                  <a:lnTo>
                    <a:pt x="146122" y="107833"/>
                  </a:lnTo>
                  <a:lnTo>
                    <a:pt x="145977" y="49160"/>
                  </a:lnTo>
                  <a:lnTo>
                    <a:pt x="13687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1263222" y="4622010"/>
              <a:ext cx="130749" cy="193422"/>
            </a:xfrm>
            <a:custGeom>
              <a:avLst/>
              <a:gdLst/>
              <a:ahLst/>
              <a:cxnLst/>
              <a:rect l="0" t="0" r="0" b="0"/>
              <a:pathLst>
                <a:path w="130749" h="193422">
                  <a:moveTo>
                    <a:pt x="84425" y="0"/>
                  </a:moveTo>
                  <a:lnTo>
                    <a:pt x="41734" y="3120"/>
                  </a:lnTo>
                  <a:lnTo>
                    <a:pt x="22167" y="9575"/>
                  </a:lnTo>
                  <a:lnTo>
                    <a:pt x="5672" y="20243"/>
                  </a:lnTo>
                  <a:lnTo>
                    <a:pt x="1508" y="27534"/>
                  </a:lnTo>
                  <a:lnTo>
                    <a:pt x="0" y="44993"/>
                  </a:lnTo>
                  <a:lnTo>
                    <a:pt x="3575" y="52222"/>
                  </a:lnTo>
                  <a:lnTo>
                    <a:pt x="16906" y="63374"/>
                  </a:lnTo>
                  <a:lnTo>
                    <a:pt x="72515" y="83793"/>
                  </a:lnTo>
                  <a:lnTo>
                    <a:pt x="115738" y="103769"/>
                  </a:lnTo>
                  <a:lnTo>
                    <a:pt x="122848" y="112463"/>
                  </a:lnTo>
                  <a:lnTo>
                    <a:pt x="130748" y="134602"/>
                  </a:lnTo>
                  <a:lnTo>
                    <a:pt x="130515" y="144717"/>
                  </a:lnTo>
                  <a:lnTo>
                    <a:pt x="124017" y="162194"/>
                  </a:lnTo>
                  <a:lnTo>
                    <a:pt x="110210" y="174642"/>
                  </a:lnTo>
                  <a:lnTo>
                    <a:pt x="72751" y="192165"/>
                  </a:lnTo>
                  <a:lnTo>
                    <a:pt x="52330" y="193421"/>
                  </a:lnTo>
                  <a:lnTo>
                    <a:pt x="21254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1431875" y="4653596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1431875" y="45483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1495046" y="4611361"/>
              <a:ext cx="157929" cy="177371"/>
            </a:xfrm>
            <a:custGeom>
              <a:avLst/>
              <a:gdLst/>
              <a:ahLst/>
              <a:cxnLst/>
              <a:rect l="0" t="0" r="0" b="0"/>
              <a:pathLst>
                <a:path w="157929" h="177371">
                  <a:moveTo>
                    <a:pt x="0" y="63292"/>
                  </a:moveTo>
                  <a:lnTo>
                    <a:pt x="15641" y="81272"/>
                  </a:lnTo>
                  <a:lnTo>
                    <a:pt x="34844" y="133033"/>
                  </a:lnTo>
                  <a:lnTo>
                    <a:pt x="45549" y="172993"/>
                  </a:lnTo>
                  <a:lnTo>
                    <a:pt x="45574" y="177370"/>
                  </a:lnTo>
                  <a:lnTo>
                    <a:pt x="43251" y="175609"/>
                  </a:lnTo>
                  <a:lnTo>
                    <a:pt x="39363" y="169755"/>
                  </a:lnTo>
                  <a:lnTo>
                    <a:pt x="29490" y="113778"/>
                  </a:lnTo>
                  <a:lnTo>
                    <a:pt x="25975" y="88070"/>
                  </a:lnTo>
                  <a:lnTo>
                    <a:pt x="36205" y="32196"/>
                  </a:lnTo>
                  <a:lnTo>
                    <a:pt x="51542" y="5855"/>
                  </a:lnTo>
                  <a:lnTo>
                    <a:pt x="58928" y="1604"/>
                  </a:lnTo>
                  <a:lnTo>
                    <a:pt x="76493" y="0"/>
                  </a:lnTo>
                  <a:lnTo>
                    <a:pt x="106113" y="11263"/>
                  </a:lnTo>
                  <a:lnTo>
                    <a:pt x="120471" y="26130"/>
                  </a:lnTo>
                  <a:lnTo>
                    <a:pt x="139220" y="64270"/>
                  </a:lnTo>
                  <a:lnTo>
                    <a:pt x="149441" y="124396"/>
                  </a:lnTo>
                  <a:lnTo>
                    <a:pt x="157928" y="158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1642445" y="4649839"/>
              <a:ext cx="198085" cy="330141"/>
            </a:xfrm>
            <a:custGeom>
              <a:avLst/>
              <a:gdLst/>
              <a:ahLst/>
              <a:cxnLst/>
              <a:rect l="0" t="0" r="0" b="0"/>
              <a:pathLst>
                <a:path w="198085" h="330141">
                  <a:moveTo>
                    <a:pt x="168456" y="87984"/>
                  </a:moveTo>
                  <a:lnTo>
                    <a:pt x="153884" y="45293"/>
                  </a:lnTo>
                  <a:lnTo>
                    <a:pt x="148213" y="34957"/>
                  </a:lnTo>
                  <a:lnTo>
                    <a:pt x="132553" y="20353"/>
                  </a:lnTo>
                  <a:lnTo>
                    <a:pt x="93904" y="1446"/>
                  </a:lnTo>
                  <a:lnTo>
                    <a:pt x="73321" y="0"/>
                  </a:lnTo>
                  <a:lnTo>
                    <a:pt x="62918" y="1252"/>
                  </a:lnTo>
                  <a:lnTo>
                    <a:pt x="54814" y="5596"/>
                  </a:lnTo>
                  <a:lnTo>
                    <a:pt x="42689" y="19782"/>
                  </a:lnTo>
                  <a:lnTo>
                    <a:pt x="36521" y="40905"/>
                  </a:lnTo>
                  <a:lnTo>
                    <a:pt x="34876" y="53089"/>
                  </a:lnTo>
                  <a:lnTo>
                    <a:pt x="39287" y="75985"/>
                  </a:lnTo>
                  <a:lnTo>
                    <a:pt x="54925" y="105486"/>
                  </a:lnTo>
                  <a:lnTo>
                    <a:pt x="68865" y="120329"/>
                  </a:lnTo>
                  <a:lnTo>
                    <a:pt x="86759" y="130826"/>
                  </a:lnTo>
                  <a:lnTo>
                    <a:pt x="106410" y="133151"/>
                  </a:lnTo>
                  <a:lnTo>
                    <a:pt x="116563" y="132134"/>
                  </a:lnTo>
                  <a:lnTo>
                    <a:pt x="134084" y="121644"/>
                  </a:lnTo>
                  <a:lnTo>
                    <a:pt x="142032" y="113934"/>
                  </a:lnTo>
                  <a:lnTo>
                    <a:pt x="146161" y="105284"/>
                  </a:lnTo>
                  <a:lnTo>
                    <a:pt x="147629" y="86314"/>
                  </a:lnTo>
                  <a:lnTo>
                    <a:pt x="149892" y="83362"/>
                  </a:lnTo>
                  <a:lnTo>
                    <a:pt x="153740" y="84903"/>
                  </a:lnTo>
                  <a:lnTo>
                    <a:pt x="158646" y="89439"/>
                  </a:lnTo>
                  <a:lnTo>
                    <a:pt x="171139" y="118181"/>
                  </a:lnTo>
                  <a:lnTo>
                    <a:pt x="181071" y="180363"/>
                  </a:lnTo>
                  <a:lnTo>
                    <a:pt x="195637" y="236240"/>
                  </a:lnTo>
                  <a:lnTo>
                    <a:pt x="198084" y="261891"/>
                  </a:lnTo>
                  <a:lnTo>
                    <a:pt x="195227" y="271772"/>
                  </a:lnTo>
                  <a:lnTo>
                    <a:pt x="189813" y="279530"/>
                  </a:lnTo>
                  <a:lnTo>
                    <a:pt x="173269" y="291269"/>
                  </a:lnTo>
                  <a:lnTo>
                    <a:pt x="121400" y="308337"/>
                  </a:lnTo>
                  <a:lnTo>
                    <a:pt x="60765" y="322974"/>
                  </a:lnTo>
                  <a:lnTo>
                    <a:pt x="0" y="330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038599" y="4563405"/>
              <a:ext cx="130461" cy="170357"/>
            </a:xfrm>
            <a:custGeom>
              <a:avLst/>
              <a:gdLst/>
              <a:ahLst/>
              <a:cxnLst/>
              <a:rect l="0" t="0" r="0" b="0"/>
              <a:pathLst>
                <a:path w="130461" h="170357">
                  <a:moveTo>
                    <a:pt x="3929" y="58605"/>
                  </a:moveTo>
                  <a:lnTo>
                    <a:pt x="15108" y="75373"/>
                  </a:lnTo>
                  <a:lnTo>
                    <a:pt x="29954" y="86725"/>
                  </a:lnTo>
                  <a:lnTo>
                    <a:pt x="38827" y="91389"/>
                  </a:lnTo>
                  <a:lnTo>
                    <a:pt x="58044" y="93453"/>
                  </a:lnTo>
                  <a:lnTo>
                    <a:pt x="78283" y="89301"/>
                  </a:lnTo>
                  <a:lnTo>
                    <a:pt x="108238" y="73809"/>
                  </a:lnTo>
                  <a:lnTo>
                    <a:pt x="124768" y="61073"/>
                  </a:lnTo>
                  <a:lnTo>
                    <a:pt x="128942" y="53231"/>
                  </a:lnTo>
                  <a:lnTo>
                    <a:pt x="130460" y="35160"/>
                  </a:lnTo>
                  <a:lnTo>
                    <a:pt x="124116" y="18549"/>
                  </a:lnTo>
                  <a:lnTo>
                    <a:pt x="119149" y="10844"/>
                  </a:lnTo>
                  <a:lnTo>
                    <a:pt x="111158" y="5707"/>
                  </a:lnTo>
                  <a:lnTo>
                    <a:pt x="89801" y="0"/>
                  </a:lnTo>
                  <a:lnTo>
                    <a:pt x="57059" y="2376"/>
                  </a:lnTo>
                  <a:lnTo>
                    <a:pt x="38851" y="13728"/>
                  </a:lnTo>
                  <a:lnTo>
                    <a:pt x="24129" y="30471"/>
                  </a:lnTo>
                  <a:lnTo>
                    <a:pt x="1231" y="80116"/>
                  </a:lnTo>
                  <a:lnTo>
                    <a:pt x="0" y="100921"/>
                  </a:lnTo>
                  <a:lnTo>
                    <a:pt x="4523" y="120696"/>
                  </a:lnTo>
                  <a:lnTo>
                    <a:pt x="26490" y="152455"/>
                  </a:lnTo>
                  <a:lnTo>
                    <a:pt x="33008" y="159776"/>
                  </a:lnTo>
                  <a:lnTo>
                    <a:pt x="52728" y="167911"/>
                  </a:lnTo>
                  <a:lnTo>
                    <a:pt x="75920" y="170356"/>
                  </a:lnTo>
                  <a:lnTo>
                    <a:pt x="119743" y="163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2305741" y="4579896"/>
              <a:ext cx="52643" cy="136872"/>
            </a:xfrm>
            <a:custGeom>
              <a:avLst/>
              <a:gdLst/>
              <a:ahLst/>
              <a:cxnLst/>
              <a:rect l="0" t="0" r="0" b="0"/>
              <a:pathLst>
                <a:path w="52643" h="136872">
                  <a:moveTo>
                    <a:pt x="52642" y="0"/>
                  </a:moveTo>
                  <a:lnTo>
                    <a:pt x="37001" y="17981"/>
                  </a:lnTo>
                  <a:lnTo>
                    <a:pt x="8139" y="7552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2242570" y="4569367"/>
              <a:ext cx="126342" cy="126343"/>
            </a:xfrm>
            <a:custGeom>
              <a:avLst/>
              <a:gdLst/>
              <a:ahLst/>
              <a:cxnLst/>
              <a:rect l="0" t="0" r="0" b="0"/>
              <a:pathLst>
                <a:path w="126342" h="126343">
                  <a:moveTo>
                    <a:pt x="126341" y="126342"/>
                  </a:moveTo>
                  <a:lnTo>
                    <a:pt x="67778" y="76844"/>
                  </a:lnTo>
                  <a:lnTo>
                    <a:pt x="13690" y="210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2413105" y="4542992"/>
              <a:ext cx="116352" cy="270809"/>
            </a:xfrm>
            <a:custGeom>
              <a:avLst/>
              <a:gdLst/>
              <a:ahLst/>
              <a:cxnLst/>
              <a:rect l="0" t="0" r="0" b="0"/>
              <a:pathLst>
                <a:path w="116352" h="270809">
                  <a:moveTo>
                    <a:pt x="18977" y="110604"/>
                  </a:moveTo>
                  <a:lnTo>
                    <a:pt x="36936" y="165648"/>
                  </a:lnTo>
                  <a:lnTo>
                    <a:pt x="50644" y="217056"/>
                  </a:lnTo>
                  <a:lnTo>
                    <a:pt x="65782" y="270808"/>
                  </a:lnTo>
                  <a:lnTo>
                    <a:pt x="46689" y="209156"/>
                  </a:lnTo>
                  <a:lnTo>
                    <a:pt x="29458" y="153217"/>
                  </a:lnTo>
                  <a:lnTo>
                    <a:pt x="11952" y="100141"/>
                  </a:lnTo>
                  <a:lnTo>
                    <a:pt x="1039" y="54855"/>
                  </a:lnTo>
                  <a:lnTo>
                    <a:pt x="0" y="41852"/>
                  </a:lnTo>
                  <a:lnTo>
                    <a:pt x="5084" y="21166"/>
                  </a:lnTo>
                  <a:lnTo>
                    <a:pt x="9715" y="12374"/>
                  </a:lnTo>
                  <a:lnTo>
                    <a:pt x="17482" y="6513"/>
                  </a:lnTo>
                  <a:lnTo>
                    <a:pt x="38590" y="0"/>
                  </a:lnTo>
                  <a:lnTo>
                    <a:pt x="48430" y="603"/>
                  </a:lnTo>
                  <a:lnTo>
                    <a:pt x="74627" y="12630"/>
                  </a:lnTo>
                  <a:lnTo>
                    <a:pt x="94014" y="24556"/>
                  </a:lnTo>
                  <a:lnTo>
                    <a:pt x="108089" y="40775"/>
                  </a:lnTo>
                  <a:lnTo>
                    <a:pt x="113480" y="50013"/>
                  </a:lnTo>
                  <a:lnTo>
                    <a:pt x="116351" y="69636"/>
                  </a:lnTo>
                  <a:lnTo>
                    <a:pt x="115479" y="79783"/>
                  </a:lnTo>
                  <a:lnTo>
                    <a:pt x="111388" y="87717"/>
                  </a:lnTo>
                  <a:lnTo>
                    <a:pt x="97483" y="99652"/>
                  </a:lnTo>
                  <a:lnTo>
                    <a:pt x="79605" y="105736"/>
                  </a:lnTo>
                  <a:lnTo>
                    <a:pt x="50563" y="110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565811" y="4537782"/>
              <a:ext cx="135676" cy="148023"/>
            </a:xfrm>
            <a:custGeom>
              <a:avLst/>
              <a:gdLst/>
              <a:ahLst/>
              <a:cxnLst/>
              <a:rect l="0" t="0" r="0" b="0"/>
              <a:pathLst>
                <a:path w="135676" h="148023">
                  <a:moveTo>
                    <a:pt x="66313" y="31585"/>
                  </a:moveTo>
                  <a:lnTo>
                    <a:pt x="43956" y="31585"/>
                  </a:lnTo>
                  <a:lnTo>
                    <a:pt x="26741" y="37825"/>
                  </a:lnTo>
                  <a:lnTo>
                    <a:pt x="18875" y="42764"/>
                  </a:lnTo>
                  <a:lnTo>
                    <a:pt x="7015" y="57611"/>
                  </a:lnTo>
                  <a:lnTo>
                    <a:pt x="2214" y="66483"/>
                  </a:lnTo>
                  <a:lnTo>
                    <a:pt x="0" y="85700"/>
                  </a:lnTo>
                  <a:lnTo>
                    <a:pt x="4085" y="104769"/>
                  </a:lnTo>
                  <a:lnTo>
                    <a:pt x="13700" y="121044"/>
                  </a:lnTo>
                  <a:lnTo>
                    <a:pt x="37856" y="143360"/>
                  </a:lnTo>
                  <a:lnTo>
                    <a:pt x="47342" y="147045"/>
                  </a:lnTo>
                  <a:lnTo>
                    <a:pt x="67240" y="148022"/>
                  </a:lnTo>
                  <a:lnTo>
                    <a:pt x="98173" y="141994"/>
                  </a:lnTo>
                  <a:lnTo>
                    <a:pt x="115958" y="129789"/>
                  </a:lnTo>
                  <a:lnTo>
                    <a:pt x="123976" y="121621"/>
                  </a:lnTo>
                  <a:lnTo>
                    <a:pt x="132885" y="100067"/>
                  </a:lnTo>
                  <a:lnTo>
                    <a:pt x="135675" y="76060"/>
                  </a:lnTo>
                  <a:lnTo>
                    <a:pt x="133015" y="53692"/>
                  </a:lnTo>
                  <a:lnTo>
                    <a:pt x="124814" y="35171"/>
                  </a:lnTo>
                  <a:lnTo>
                    <a:pt x="119352" y="26957"/>
                  </a:lnTo>
                  <a:lnTo>
                    <a:pt x="103924" y="14711"/>
                  </a:lnTo>
                  <a:lnTo>
                    <a:pt x="768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2747938" y="4528854"/>
              <a:ext cx="147400" cy="166892"/>
            </a:xfrm>
            <a:custGeom>
              <a:avLst/>
              <a:gdLst/>
              <a:ahLst/>
              <a:cxnLst/>
              <a:rect l="0" t="0" r="0" b="0"/>
              <a:pathLst>
                <a:path w="147400" h="166892">
                  <a:moveTo>
                    <a:pt x="0" y="40513"/>
                  </a:moveTo>
                  <a:lnTo>
                    <a:pt x="8333" y="77991"/>
                  </a:lnTo>
                  <a:lnTo>
                    <a:pt x="11892" y="101624"/>
                  </a:lnTo>
                  <a:lnTo>
                    <a:pt x="27002" y="148511"/>
                  </a:lnTo>
                  <a:lnTo>
                    <a:pt x="28378" y="166891"/>
                  </a:lnTo>
                  <a:lnTo>
                    <a:pt x="27108" y="166879"/>
                  </a:lnTo>
                  <a:lnTo>
                    <a:pt x="25091" y="163362"/>
                  </a:lnTo>
                  <a:lnTo>
                    <a:pt x="21588" y="99989"/>
                  </a:lnTo>
                  <a:lnTo>
                    <a:pt x="26751" y="43943"/>
                  </a:lnTo>
                  <a:lnTo>
                    <a:pt x="35742" y="9944"/>
                  </a:lnTo>
                  <a:lnTo>
                    <a:pt x="42545" y="3756"/>
                  </a:lnTo>
                  <a:lnTo>
                    <a:pt x="51760" y="801"/>
                  </a:lnTo>
                  <a:lnTo>
                    <a:pt x="62582" y="0"/>
                  </a:lnTo>
                  <a:lnTo>
                    <a:pt x="80847" y="5350"/>
                  </a:lnTo>
                  <a:lnTo>
                    <a:pt x="111636" y="27848"/>
                  </a:lnTo>
                  <a:lnTo>
                    <a:pt x="127574" y="53529"/>
                  </a:lnTo>
                  <a:lnTo>
                    <a:pt x="143979" y="109226"/>
                  </a:lnTo>
                  <a:lnTo>
                    <a:pt x="147399" y="135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2905865" y="4514683"/>
              <a:ext cx="126343" cy="149442"/>
            </a:xfrm>
            <a:custGeom>
              <a:avLst/>
              <a:gdLst/>
              <a:ahLst/>
              <a:cxnLst/>
              <a:rect l="0" t="0" r="0" b="0"/>
              <a:pathLst>
                <a:path w="126343" h="149442">
                  <a:moveTo>
                    <a:pt x="0" y="117855"/>
                  </a:moveTo>
                  <a:lnTo>
                    <a:pt x="43962" y="97612"/>
                  </a:lnTo>
                  <a:lnTo>
                    <a:pt x="74247" y="78452"/>
                  </a:lnTo>
                  <a:lnTo>
                    <a:pt x="88760" y="61739"/>
                  </a:lnTo>
                  <a:lnTo>
                    <a:pt x="94268" y="52368"/>
                  </a:lnTo>
                  <a:lnTo>
                    <a:pt x="97269" y="32598"/>
                  </a:lnTo>
                  <a:lnTo>
                    <a:pt x="96431" y="22413"/>
                  </a:lnTo>
                  <a:lnTo>
                    <a:pt x="92364" y="14453"/>
                  </a:lnTo>
                  <a:lnTo>
                    <a:pt x="78485" y="2488"/>
                  </a:lnTo>
                  <a:lnTo>
                    <a:pt x="69871" y="0"/>
                  </a:lnTo>
                  <a:lnTo>
                    <a:pt x="50941" y="354"/>
                  </a:lnTo>
                  <a:lnTo>
                    <a:pt x="33949" y="7531"/>
                  </a:lnTo>
                  <a:lnTo>
                    <a:pt x="26142" y="12720"/>
                  </a:lnTo>
                  <a:lnTo>
                    <a:pt x="20937" y="20859"/>
                  </a:lnTo>
                  <a:lnTo>
                    <a:pt x="15154" y="42381"/>
                  </a:lnTo>
                  <a:lnTo>
                    <a:pt x="17488" y="80805"/>
                  </a:lnTo>
                  <a:lnTo>
                    <a:pt x="31178" y="116236"/>
                  </a:lnTo>
                  <a:lnTo>
                    <a:pt x="46612" y="131954"/>
                  </a:lnTo>
                  <a:lnTo>
                    <a:pt x="55641" y="137783"/>
                  </a:lnTo>
                  <a:lnTo>
                    <a:pt x="90705" y="145987"/>
                  </a:lnTo>
                  <a:lnTo>
                    <a:pt x="126342" y="149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3074321" y="4528653"/>
              <a:ext cx="136871" cy="139004"/>
            </a:xfrm>
            <a:custGeom>
              <a:avLst/>
              <a:gdLst/>
              <a:ahLst/>
              <a:cxnLst/>
              <a:rect l="0" t="0" r="0" b="0"/>
              <a:pathLst>
                <a:path w="136871" h="139004">
                  <a:moveTo>
                    <a:pt x="0" y="19658"/>
                  </a:moveTo>
                  <a:lnTo>
                    <a:pt x="3119" y="62349"/>
                  </a:lnTo>
                  <a:lnTo>
                    <a:pt x="19128" y="114490"/>
                  </a:lnTo>
                  <a:lnTo>
                    <a:pt x="33093" y="139003"/>
                  </a:lnTo>
                  <a:lnTo>
                    <a:pt x="33760" y="137826"/>
                  </a:lnTo>
                  <a:lnTo>
                    <a:pt x="22648" y="76144"/>
                  </a:lnTo>
                  <a:lnTo>
                    <a:pt x="16052" y="20164"/>
                  </a:lnTo>
                  <a:lnTo>
                    <a:pt x="17720" y="9466"/>
                  </a:lnTo>
                  <a:lnTo>
                    <a:pt x="23512" y="3505"/>
                  </a:lnTo>
                  <a:lnTo>
                    <a:pt x="32052" y="700"/>
                  </a:lnTo>
                  <a:lnTo>
                    <a:pt x="42425" y="0"/>
                  </a:lnTo>
                  <a:lnTo>
                    <a:pt x="60189" y="5462"/>
                  </a:lnTo>
                  <a:lnTo>
                    <a:pt x="90658" y="28032"/>
                  </a:lnTo>
                  <a:lnTo>
                    <a:pt x="124244" y="77975"/>
                  </a:lnTo>
                  <a:lnTo>
                    <a:pt x="131258" y="98999"/>
                  </a:lnTo>
                  <a:lnTo>
                    <a:pt x="136870" y="1354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3242777" y="4379855"/>
              <a:ext cx="73700" cy="273742"/>
            </a:xfrm>
            <a:custGeom>
              <a:avLst/>
              <a:gdLst/>
              <a:ahLst/>
              <a:cxnLst/>
              <a:rect l="0" t="0" r="0" b="0"/>
              <a:pathLst>
                <a:path w="73700" h="273742">
                  <a:moveTo>
                    <a:pt x="0" y="0"/>
                  </a:moveTo>
                  <a:lnTo>
                    <a:pt x="5589" y="58617"/>
                  </a:lnTo>
                  <a:lnTo>
                    <a:pt x="17958" y="113960"/>
                  </a:lnTo>
                  <a:lnTo>
                    <a:pt x="31666" y="176885"/>
                  </a:lnTo>
                  <a:lnTo>
                    <a:pt x="45257" y="217357"/>
                  </a:lnTo>
                  <a:lnTo>
                    <a:pt x="7369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3190134" y="4497999"/>
              <a:ext cx="157929" cy="29255"/>
            </a:xfrm>
            <a:custGeom>
              <a:avLst/>
              <a:gdLst/>
              <a:ahLst/>
              <a:cxnLst/>
              <a:rect l="0" t="0" r="0" b="0"/>
              <a:pathLst>
                <a:path w="157929" h="29255">
                  <a:moveTo>
                    <a:pt x="157928" y="29254"/>
                  </a:moveTo>
                  <a:lnTo>
                    <a:pt x="139947" y="13613"/>
                  </a:lnTo>
                  <a:lnTo>
                    <a:pt x="123030" y="5535"/>
                  </a:lnTo>
                  <a:lnTo>
                    <a:pt x="88186" y="0"/>
                  </a:lnTo>
                  <a:lnTo>
                    <a:pt x="32107" y="6309"/>
                  </a:lnTo>
                  <a:lnTo>
                    <a:pt x="0" y="8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381205" y="4485140"/>
              <a:ext cx="154811" cy="168457"/>
            </a:xfrm>
            <a:custGeom>
              <a:avLst/>
              <a:gdLst/>
              <a:ahLst/>
              <a:cxnLst/>
              <a:rect l="0" t="0" r="0" b="0"/>
              <a:pathLst>
                <a:path w="154811" h="168457">
                  <a:moveTo>
                    <a:pt x="103727" y="0"/>
                  </a:moveTo>
                  <a:lnTo>
                    <a:pt x="81370" y="0"/>
                  </a:lnTo>
                  <a:lnTo>
                    <a:pt x="50700" y="11178"/>
                  </a:lnTo>
                  <a:lnTo>
                    <a:pt x="2534" y="49498"/>
                  </a:lnTo>
                  <a:lnTo>
                    <a:pt x="0" y="56395"/>
                  </a:lnTo>
                  <a:lnTo>
                    <a:pt x="651" y="63333"/>
                  </a:lnTo>
                  <a:lnTo>
                    <a:pt x="3424" y="70298"/>
                  </a:lnTo>
                  <a:lnTo>
                    <a:pt x="9952" y="74941"/>
                  </a:lnTo>
                  <a:lnTo>
                    <a:pt x="29684" y="80100"/>
                  </a:lnTo>
                  <a:lnTo>
                    <a:pt x="86545" y="84582"/>
                  </a:lnTo>
                  <a:lnTo>
                    <a:pt x="144965" y="98775"/>
                  </a:lnTo>
                  <a:lnTo>
                    <a:pt x="151106" y="104454"/>
                  </a:lnTo>
                  <a:lnTo>
                    <a:pt x="154031" y="111750"/>
                  </a:lnTo>
                  <a:lnTo>
                    <a:pt x="154810" y="120123"/>
                  </a:lnTo>
                  <a:lnTo>
                    <a:pt x="149438" y="135666"/>
                  </a:lnTo>
                  <a:lnTo>
                    <a:pt x="144729" y="143086"/>
                  </a:lnTo>
                  <a:lnTo>
                    <a:pt x="130139" y="154451"/>
                  </a:lnTo>
                  <a:lnTo>
                    <a:pt x="110786" y="162231"/>
                  </a:lnTo>
                  <a:lnTo>
                    <a:pt x="6161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78250" y="314853"/>
            <a:ext cx="817046" cy="1022267"/>
            <a:chOff x="1878250" y="314853"/>
            <a:chExt cx="817046" cy="1022267"/>
          </a:xfrm>
        </p:grpSpPr>
        <p:sp>
          <p:nvSpPr>
            <p:cNvPr id="2" name="Freeform 1"/>
            <p:cNvSpPr/>
            <p:nvPr/>
          </p:nvSpPr>
          <p:spPr>
            <a:xfrm>
              <a:off x="1878250" y="314853"/>
              <a:ext cx="353792" cy="576119"/>
            </a:xfrm>
            <a:custGeom>
              <a:avLst/>
              <a:gdLst/>
              <a:ahLst/>
              <a:cxnLst/>
              <a:rect l="0" t="0" r="0" b="0"/>
              <a:pathLst>
                <a:path w="353792" h="576119">
                  <a:moveTo>
                    <a:pt x="122164" y="22058"/>
                  </a:moveTo>
                  <a:lnTo>
                    <a:pt x="87417" y="77103"/>
                  </a:lnTo>
                  <a:lnTo>
                    <a:pt x="66520" y="136571"/>
                  </a:lnTo>
                  <a:lnTo>
                    <a:pt x="55634" y="169072"/>
                  </a:lnTo>
                  <a:lnTo>
                    <a:pt x="42292" y="187223"/>
                  </a:lnTo>
                  <a:lnTo>
                    <a:pt x="33821" y="195339"/>
                  </a:lnTo>
                  <a:lnTo>
                    <a:pt x="29344" y="197241"/>
                  </a:lnTo>
                  <a:lnTo>
                    <a:pt x="27529" y="194999"/>
                  </a:lnTo>
                  <a:lnTo>
                    <a:pt x="26291" y="183149"/>
                  </a:lnTo>
                  <a:lnTo>
                    <a:pt x="21358" y="154407"/>
                  </a:lnTo>
                  <a:lnTo>
                    <a:pt x="28986" y="96598"/>
                  </a:lnTo>
                  <a:lnTo>
                    <a:pt x="36298" y="70395"/>
                  </a:lnTo>
                  <a:lnTo>
                    <a:pt x="60056" y="34509"/>
                  </a:lnTo>
                  <a:lnTo>
                    <a:pt x="75843" y="19403"/>
                  </a:lnTo>
                  <a:lnTo>
                    <a:pt x="98457" y="4891"/>
                  </a:lnTo>
                  <a:lnTo>
                    <a:pt x="120986" y="0"/>
                  </a:lnTo>
                  <a:lnTo>
                    <a:pt x="164046" y="6393"/>
                  </a:lnTo>
                  <a:lnTo>
                    <a:pt x="190205" y="21186"/>
                  </a:lnTo>
                  <a:lnTo>
                    <a:pt x="227166" y="57111"/>
                  </a:lnTo>
                  <a:lnTo>
                    <a:pt x="245303" y="86257"/>
                  </a:lnTo>
                  <a:lnTo>
                    <a:pt x="261911" y="138725"/>
                  </a:lnTo>
                  <a:lnTo>
                    <a:pt x="267296" y="188297"/>
                  </a:lnTo>
                  <a:lnTo>
                    <a:pt x="268891" y="245620"/>
                  </a:lnTo>
                  <a:lnTo>
                    <a:pt x="269364" y="301468"/>
                  </a:lnTo>
                  <a:lnTo>
                    <a:pt x="261118" y="355931"/>
                  </a:lnTo>
                  <a:lnTo>
                    <a:pt x="245105" y="400484"/>
                  </a:lnTo>
                  <a:lnTo>
                    <a:pt x="214169" y="454258"/>
                  </a:lnTo>
                  <a:lnTo>
                    <a:pt x="167027" y="512800"/>
                  </a:lnTo>
                  <a:lnTo>
                    <a:pt x="132337" y="551819"/>
                  </a:lnTo>
                  <a:lnTo>
                    <a:pt x="106408" y="566733"/>
                  </a:lnTo>
                  <a:lnTo>
                    <a:pt x="65503" y="576118"/>
                  </a:lnTo>
                  <a:lnTo>
                    <a:pt x="43949" y="572074"/>
                  </a:lnTo>
                  <a:lnTo>
                    <a:pt x="26570" y="561308"/>
                  </a:lnTo>
                  <a:lnTo>
                    <a:pt x="11048" y="544824"/>
                  </a:lnTo>
                  <a:lnTo>
                    <a:pt x="2589" y="522680"/>
                  </a:lnTo>
                  <a:lnTo>
                    <a:pt x="0" y="498411"/>
                  </a:lnTo>
                  <a:lnTo>
                    <a:pt x="2748" y="475926"/>
                  </a:lnTo>
                  <a:lnTo>
                    <a:pt x="10988" y="457354"/>
                  </a:lnTo>
                  <a:lnTo>
                    <a:pt x="16462" y="449126"/>
                  </a:lnTo>
                  <a:lnTo>
                    <a:pt x="46521" y="426367"/>
                  </a:lnTo>
                  <a:lnTo>
                    <a:pt x="85064" y="415985"/>
                  </a:lnTo>
                  <a:lnTo>
                    <a:pt x="146074" y="413646"/>
                  </a:lnTo>
                  <a:lnTo>
                    <a:pt x="205381" y="426381"/>
                  </a:lnTo>
                  <a:lnTo>
                    <a:pt x="267235" y="443294"/>
                  </a:lnTo>
                  <a:lnTo>
                    <a:pt x="322396" y="462845"/>
                  </a:lnTo>
                  <a:lnTo>
                    <a:pt x="353791" y="474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6981" y="379025"/>
              <a:ext cx="14708" cy="473784"/>
            </a:xfrm>
            <a:custGeom>
              <a:avLst/>
              <a:gdLst/>
              <a:ahLst/>
              <a:cxnLst/>
              <a:rect l="0" t="0" r="0" b="0"/>
              <a:pathLst>
                <a:path w="14708" h="473784">
                  <a:moveTo>
                    <a:pt x="5672" y="0"/>
                  </a:moveTo>
                  <a:lnTo>
                    <a:pt x="2552" y="57264"/>
                  </a:lnTo>
                  <a:lnTo>
                    <a:pt x="458" y="106655"/>
                  </a:lnTo>
                  <a:lnTo>
                    <a:pt x="1007" y="152095"/>
                  </a:lnTo>
                  <a:lnTo>
                    <a:pt x="0" y="200263"/>
                  </a:lnTo>
                  <a:lnTo>
                    <a:pt x="3991" y="263279"/>
                  </a:lnTo>
                  <a:lnTo>
                    <a:pt x="5174" y="326403"/>
                  </a:lnTo>
                  <a:lnTo>
                    <a:pt x="8643" y="383322"/>
                  </a:lnTo>
                  <a:lnTo>
                    <a:pt x="14707" y="444476"/>
                  </a:lnTo>
                  <a:lnTo>
                    <a:pt x="12417" y="460757"/>
                  </a:lnTo>
                  <a:lnTo>
                    <a:pt x="5672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63642" y="357968"/>
              <a:ext cx="289540" cy="271539"/>
            </a:xfrm>
            <a:custGeom>
              <a:avLst/>
              <a:gdLst/>
              <a:ahLst/>
              <a:cxnLst/>
              <a:rect l="0" t="0" r="0" b="0"/>
              <a:pathLst>
                <a:path w="289540" h="271539">
                  <a:moveTo>
                    <a:pt x="289539" y="210570"/>
                  </a:moveTo>
                  <a:lnTo>
                    <a:pt x="227446" y="216160"/>
                  </a:lnTo>
                  <a:lnTo>
                    <a:pt x="170748" y="235021"/>
                  </a:lnTo>
                  <a:lnTo>
                    <a:pt x="116985" y="254784"/>
                  </a:lnTo>
                  <a:lnTo>
                    <a:pt x="55639" y="270436"/>
                  </a:lnTo>
                  <a:lnTo>
                    <a:pt x="42359" y="271538"/>
                  </a:lnTo>
                  <a:lnTo>
                    <a:pt x="21364" y="266523"/>
                  </a:lnTo>
                  <a:lnTo>
                    <a:pt x="12489" y="261910"/>
                  </a:lnTo>
                  <a:lnTo>
                    <a:pt x="6573" y="254156"/>
                  </a:lnTo>
                  <a:lnTo>
                    <a:pt x="0" y="233061"/>
                  </a:lnTo>
                  <a:lnTo>
                    <a:pt x="1888" y="194878"/>
                  </a:lnTo>
                  <a:lnTo>
                    <a:pt x="20243" y="140053"/>
                  </a:lnTo>
                  <a:lnTo>
                    <a:pt x="36347" y="84164"/>
                  </a:lnTo>
                  <a:lnTo>
                    <a:pt x="51996" y="24775"/>
                  </a:lnTo>
                  <a:lnTo>
                    <a:pt x="473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10943" y="1000207"/>
              <a:ext cx="357969" cy="336913"/>
            </a:xfrm>
            <a:custGeom>
              <a:avLst/>
              <a:gdLst/>
              <a:ahLst/>
              <a:cxnLst/>
              <a:rect l="0" t="0" r="0" b="0"/>
              <a:pathLst>
                <a:path w="357969" h="336913">
                  <a:moveTo>
                    <a:pt x="357968" y="0"/>
                  </a:moveTo>
                  <a:lnTo>
                    <a:pt x="315277" y="14572"/>
                  </a:lnTo>
                  <a:lnTo>
                    <a:pt x="279216" y="39403"/>
                  </a:lnTo>
                  <a:lnTo>
                    <a:pt x="218679" y="97337"/>
                  </a:lnTo>
                  <a:lnTo>
                    <a:pt x="161479" y="159971"/>
                  </a:lnTo>
                  <a:lnTo>
                    <a:pt x="106561" y="219172"/>
                  </a:lnTo>
                  <a:lnTo>
                    <a:pt x="53679" y="27576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47854" y="989678"/>
              <a:ext cx="347442" cy="347442"/>
            </a:xfrm>
            <a:custGeom>
              <a:avLst/>
              <a:gdLst/>
              <a:ahLst/>
              <a:cxnLst/>
              <a:rect l="0" t="0" r="0" b="0"/>
              <a:pathLst>
                <a:path w="347442" h="347442">
                  <a:moveTo>
                    <a:pt x="0" y="0"/>
                  </a:moveTo>
                  <a:lnTo>
                    <a:pt x="54115" y="62448"/>
                  </a:lnTo>
                  <a:lnTo>
                    <a:pt x="111774" y="122174"/>
                  </a:lnTo>
                  <a:lnTo>
                    <a:pt x="168436" y="178959"/>
                  </a:lnTo>
                  <a:lnTo>
                    <a:pt x="231627" y="242155"/>
                  </a:lnTo>
                  <a:lnTo>
                    <a:pt x="286350" y="291289"/>
                  </a:lnTo>
                  <a:lnTo>
                    <a:pt x="34744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631917" y="1431875"/>
            <a:ext cx="1084436" cy="736996"/>
            <a:chOff x="1631917" y="1431875"/>
            <a:chExt cx="1084436" cy="736996"/>
          </a:xfrm>
        </p:grpSpPr>
        <p:sp>
          <p:nvSpPr>
            <p:cNvPr id="8" name="Freeform 7"/>
            <p:cNvSpPr/>
            <p:nvPr/>
          </p:nvSpPr>
          <p:spPr>
            <a:xfrm>
              <a:off x="2695295" y="145293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6403" y="58617"/>
                  </a:lnTo>
                  <a:lnTo>
                    <a:pt x="6057" y="115214"/>
                  </a:lnTo>
                  <a:lnTo>
                    <a:pt x="1196" y="174577"/>
                  </a:lnTo>
                  <a:lnTo>
                    <a:pt x="354" y="227851"/>
                  </a:lnTo>
                  <a:lnTo>
                    <a:pt x="158" y="25685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93141" y="1431875"/>
              <a:ext cx="191626" cy="232851"/>
            </a:xfrm>
            <a:custGeom>
              <a:avLst/>
              <a:gdLst/>
              <a:ahLst/>
              <a:cxnLst/>
              <a:rect l="0" t="0" r="0" b="0"/>
              <a:pathLst>
                <a:path w="191626" h="232851">
                  <a:moveTo>
                    <a:pt x="191625" y="147399"/>
                  </a:moveTo>
                  <a:lnTo>
                    <a:pt x="137751" y="183316"/>
                  </a:lnTo>
                  <a:lnTo>
                    <a:pt x="93506" y="207613"/>
                  </a:lnTo>
                  <a:lnTo>
                    <a:pt x="59998" y="223342"/>
                  </a:lnTo>
                  <a:lnTo>
                    <a:pt x="51231" y="229613"/>
                  </a:lnTo>
                  <a:lnTo>
                    <a:pt x="41877" y="232624"/>
                  </a:lnTo>
                  <a:lnTo>
                    <a:pt x="22125" y="232850"/>
                  </a:lnTo>
                  <a:lnTo>
                    <a:pt x="14285" y="228933"/>
                  </a:lnTo>
                  <a:lnTo>
                    <a:pt x="2453" y="215222"/>
                  </a:lnTo>
                  <a:lnTo>
                    <a:pt x="0" y="206652"/>
                  </a:lnTo>
                  <a:lnTo>
                    <a:pt x="2136" y="177824"/>
                  </a:lnTo>
                  <a:lnTo>
                    <a:pt x="11027" y="120600"/>
                  </a:lnTo>
                  <a:lnTo>
                    <a:pt x="20762" y="60682"/>
                  </a:lnTo>
                  <a:lnTo>
                    <a:pt x="231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31917" y="1937243"/>
              <a:ext cx="136871" cy="231628"/>
            </a:xfrm>
            <a:custGeom>
              <a:avLst/>
              <a:gdLst/>
              <a:ahLst/>
              <a:cxnLst/>
              <a:rect l="0" t="0" r="0" b="0"/>
              <a:pathLst>
                <a:path w="136871" h="231628">
                  <a:moveTo>
                    <a:pt x="0" y="0"/>
                  </a:moveTo>
                  <a:lnTo>
                    <a:pt x="9575" y="31282"/>
                  </a:lnTo>
                  <a:lnTo>
                    <a:pt x="53391" y="92515"/>
                  </a:lnTo>
                  <a:lnTo>
                    <a:pt x="98023" y="150495"/>
                  </a:lnTo>
                  <a:lnTo>
                    <a:pt x="118081" y="181072"/>
                  </a:lnTo>
                  <a:lnTo>
                    <a:pt x="13687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410818" y="1431875"/>
            <a:ext cx="428478" cy="726468"/>
            <a:chOff x="1410818" y="1431875"/>
            <a:chExt cx="428478" cy="726468"/>
          </a:xfrm>
        </p:grpSpPr>
        <p:sp>
          <p:nvSpPr>
            <p:cNvPr id="12" name="Freeform 11"/>
            <p:cNvSpPr/>
            <p:nvPr/>
          </p:nvSpPr>
          <p:spPr>
            <a:xfrm>
              <a:off x="1652974" y="1431875"/>
              <a:ext cx="186322" cy="396718"/>
            </a:xfrm>
            <a:custGeom>
              <a:avLst/>
              <a:gdLst/>
              <a:ahLst/>
              <a:cxnLst/>
              <a:rect l="0" t="0" r="0" b="0"/>
              <a:pathLst>
                <a:path w="186322" h="396718">
                  <a:moveTo>
                    <a:pt x="157927" y="0"/>
                  </a:moveTo>
                  <a:lnTo>
                    <a:pt x="139946" y="24047"/>
                  </a:lnTo>
                  <a:lnTo>
                    <a:pt x="99364" y="65182"/>
                  </a:lnTo>
                  <a:lnTo>
                    <a:pt x="71649" y="124412"/>
                  </a:lnTo>
                  <a:lnTo>
                    <a:pt x="39504" y="187136"/>
                  </a:lnTo>
                  <a:lnTo>
                    <a:pt x="18808" y="242379"/>
                  </a:lnTo>
                  <a:lnTo>
                    <a:pt x="8359" y="270331"/>
                  </a:lnTo>
                  <a:lnTo>
                    <a:pt x="3646" y="311205"/>
                  </a:lnTo>
                  <a:lnTo>
                    <a:pt x="14980" y="367885"/>
                  </a:lnTo>
                  <a:lnTo>
                    <a:pt x="20515" y="376278"/>
                  </a:lnTo>
                  <a:lnTo>
                    <a:pt x="36024" y="388723"/>
                  </a:lnTo>
                  <a:lnTo>
                    <a:pt x="70075" y="396717"/>
                  </a:lnTo>
                  <a:lnTo>
                    <a:pt x="104211" y="393497"/>
                  </a:lnTo>
                  <a:lnTo>
                    <a:pt x="122745" y="385067"/>
                  </a:lnTo>
                  <a:lnTo>
                    <a:pt x="159296" y="355003"/>
                  </a:lnTo>
                  <a:lnTo>
                    <a:pt x="178740" y="325505"/>
                  </a:lnTo>
                  <a:lnTo>
                    <a:pt x="186321" y="288949"/>
                  </a:lnTo>
                  <a:lnTo>
                    <a:pt x="181855" y="265292"/>
                  </a:lnTo>
                  <a:lnTo>
                    <a:pt x="170901" y="244250"/>
                  </a:lnTo>
                  <a:lnTo>
                    <a:pt x="154335" y="227099"/>
                  </a:lnTo>
                  <a:lnTo>
                    <a:pt x="142664" y="222759"/>
                  </a:lnTo>
                  <a:lnTo>
                    <a:pt x="114099" y="221057"/>
                  </a:lnTo>
                  <a:lnTo>
                    <a:pt x="76311" y="232265"/>
                  </a:lnTo>
                  <a:lnTo>
                    <a:pt x="24520" y="26063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10818" y="1947772"/>
              <a:ext cx="221100" cy="210571"/>
            </a:xfrm>
            <a:custGeom>
              <a:avLst/>
              <a:gdLst/>
              <a:ahLst/>
              <a:cxnLst/>
              <a:rect l="0" t="0" r="0" b="0"/>
              <a:pathLst>
                <a:path w="221100" h="210571">
                  <a:moveTo>
                    <a:pt x="221099" y="0"/>
                  </a:moveTo>
                  <a:lnTo>
                    <a:pt x="170104" y="54114"/>
                  </a:lnTo>
                  <a:lnTo>
                    <a:pt x="132408" y="97073"/>
                  </a:lnTo>
                  <a:lnTo>
                    <a:pt x="74478" y="147510"/>
                  </a:lnTo>
                  <a:lnTo>
                    <a:pt x="21308" y="19672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76657" y="1831958"/>
            <a:ext cx="2037066" cy="818016"/>
            <a:chOff x="1076657" y="1831958"/>
            <a:chExt cx="2037066" cy="818016"/>
          </a:xfrm>
        </p:grpSpPr>
        <p:sp>
          <p:nvSpPr>
            <p:cNvPr id="15" name="Freeform 14"/>
            <p:cNvSpPr/>
            <p:nvPr/>
          </p:nvSpPr>
          <p:spPr>
            <a:xfrm>
              <a:off x="1208601" y="2326798"/>
              <a:ext cx="191690" cy="277000"/>
            </a:xfrm>
            <a:custGeom>
              <a:avLst/>
              <a:gdLst/>
              <a:ahLst/>
              <a:cxnLst/>
              <a:rect l="0" t="0" r="0" b="0"/>
              <a:pathLst>
                <a:path w="191690" h="277000">
                  <a:moveTo>
                    <a:pt x="33761" y="0"/>
                  </a:moveTo>
                  <a:lnTo>
                    <a:pt x="14633" y="52705"/>
                  </a:lnTo>
                  <a:lnTo>
                    <a:pt x="3423" y="68658"/>
                  </a:lnTo>
                  <a:lnTo>
                    <a:pt x="668" y="70338"/>
                  </a:lnTo>
                  <a:lnTo>
                    <a:pt x="0" y="67949"/>
                  </a:lnTo>
                  <a:lnTo>
                    <a:pt x="726" y="62847"/>
                  </a:lnTo>
                  <a:lnTo>
                    <a:pt x="12924" y="44487"/>
                  </a:lnTo>
                  <a:lnTo>
                    <a:pt x="39177" y="18492"/>
                  </a:lnTo>
                  <a:lnTo>
                    <a:pt x="57225" y="8998"/>
                  </a:lnTo>
                  <a:lnTo>
                    <a:pt x="92706" y="2666"/>
                  </a:lnTo>
                  <a:lnTo>
                    <a:pt x="112991" y="7424"/>
                  </a:lnTo>
                  <a:lnTo>
                    <a:pt x="121676" y="11968"/>
                  </a:lnTo>
                  <a:lnTo>
                    <a:pt x="145078" y="40720"/>
                  </a:lnTo>
                  <a:lnTo>
                    <a:pt x="155651" y="84465"/>
                  </a:lnTo>
                  <a:lnTo>
                    <a:pt x="158054" y="143243"/>
                  </a:lnTo>
                  <a:lnTo>
                    <a:pt x="148477" y="196794"/>
                  </a:lnTo>
                  <a:lnTo>
                    <a:pt x="140898" y="218485"/>
                  </a:lnTo>
                  <a:lnTo>
                    <a:pt x="110290" y="258896"/>
                  </a:lnTo>
                  <a:lnTo>
                    <a:pt x="84122" y="274931"/>
                  </a:lnTo>
                  <a:lnTo>
                    <a:pt x="64333" y="276999"/>
                  </a:lnTo>
                  <a:lnTo>
                    <a:pt x="45009" y="272849"/>
                  </a:lnTo>
                  <a:lnTo>
                    <a:pt x="28622" y="263206"/>
                  </a:lnTo>
                  <a:lnTo>
                    <a:pt x="16659" y="248001"/>
                  </a:lnTo>
                  <a:lnTo>
                    <a:pt x="11831" y="239033"/>
                  </a:lnTo>
                  <a:lnTo>
                    <a:pt x="10952" y="230715"/>
                  </a:lnTo>
                  <a:lnTo>
                    <a:pt x="16215" y="215234"/>
                  </a:lnTo>
                  <a:lnTo>
                    <a:pt x="32332" y="193364"/>
                  </a:lnTo>
                  <a:lnTo>
                    <a:pt x="51453" y="185375"/>
                  </a:lnTo>
                  <a:lnTo>
                    <a:pt x="107446" y="180246"/>
                  </a:lnTo>
                  <a:lnTo>
                    <a:pt x="166124" y="187483"/>
                  </a:lnTo>
                  <a:lnTo>
                    <a:pt x="191689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93626" y="2221513"/>
              <a:ext cx="172430" cy="245930"/>
            </a:xfrm>
            <a:custGeom>
              <a:avLst/>
              <a:gdLst/>
              <a:ahLst/>
              <a:cxnLst/>
              <a:rect l="0" t="0" r="0" b="0"/>
              <a:pathLst>
                <a:path w="172430" h="245930">
                  <a:moveTo>
                    <a:pt x="85690" y="0"/>
                  </a:moveTo>
                  <a:lnTo>
                    <a:pt x="22356" y="63333"/>
                  </a:lnTo>
                  <a:lnTo>
                    <a:pt x="15391" y="70298"/>
                  </a:lnTo>
                  <a:lnTo>
                    <a:pt x="9578" y="71431"/>
                  </a:lnTo>
                  <a:lnTo>
                    <a:pt x="4533" y="68678"/>
                  </a:lnTo>
                  <a:lnTo>
                    <a:pt x="0" y="63333"/>
                  </a:lnTo>
                  <a:lnTo>
                    <a:pt x="1657" y="58599"/>
                  </a:lnTo>
                  <a:lnTo>
                    <a:pt x="44757" y="33337"/>
                  </a:lnTo>
                  <a:lnTo>
                    <a:pt x="65157" y="29634"/>
                  </a:lnTo>
                  <a:lnTo>
                    <a:pt x="75511" y="30285"/>
                  </a:lnTo>
                  <a:lnTo>
                    <a:pt x="93254" y="37246"/>
                  </a:lnTo>
                  <a:lnTo>
                    <a:pt x="101261" y="42378"/>
                  </a:lnTo>
                  <a:lnTo>
                    <a:pt x="105429" y="50479"/>
                  </a:lnTo>
                  <a:lnTo>
                    <a:pt x="106941" y="71958"/>
                  </a:lnTo>
                  <a:lnTo>
                    <a:pt x="101215" y="104769"/>
                  </a:lnTo>
                  <a:lnTo>
                    <a:pt x="96040" y="113129"/>
                  </a:lnTo>
                  <a:lnTo>
                    <a:pt x="80931" y="125539"/>
                  </a:lnTo>
                  <a:lnTo>
                    <a:pt x="80177" y="129316"/>
                  </a:lnTo>
                  <a:lnTo>
                    <a:pt x="84355" y="131834"/>
                  </a:lnTo>
                  <a:lnTo>
                    <a:pt x="129014" y="145782"/>
                  </a:lnTo>
                  <a:lnTo>
                    <a:pt x="149399" y="156819"/>
                  </a:lnTo>
                  <a:lnTo>
                    <a:pt x="163918" y="172642"/>
                  </a:lnTo>
                  <a:lnTo>
                    <a:pt x="169427" y="181775"/>
                  </a:lnTo>
                  <a:lnTo>
                    <a:pt x="172429" y="201281"/>
                  </a:lnTo>
                  <a:lnTo>
                    <a:pt x="171592" y="211397"/>
                  </a:lnTo>
                  <a:lnTo>
                    <a:pt x="167524" y="219310"/>
                  </a:lnTo>
                  <a:lnTo>
                    <a:pt x="153646" y="231221"/>
                  </a:lnTo>
                  <a:lnTo>
                    <a:pt x="126102" y="244505"/>
                  </a:lnTo>
                  <a:lnTo>
                    <a:pt x="105990" y="245929"/>
                  </a:lnTo>
                  <a:lnTo>
                    <a:pt x="87693" y="242662"/>
                  </a:lnTo>
                  <a:lnTo>
                    <a:pt x="64633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17141" y="2181594"/>
              <a:ext cx="350456" cy="383399"/>
            </a:xfrm>
            <a:custGeom>
              <a:avLst/>
              <a:gdLst/>
              <a:ahLst/>
              <a:cxnLst/>
              <a:rect l="0" t="0" r="0" b="0"/>
              <a:pathLst>
                <a:path w="350456" h="383399">
                  <a:moveTo>
                    <a:pt x="256931" y="8333"/>
                  </a:moveTo>
                  <a:lnTo>
                    <a:pt x="208000" y="0"/>
                  </a:lnTo>
                  <a:lnTo>
                    <a:pt x="148870" y="3827"/>
                  </a:lnTo>
                  <a:lnTo>
                    <a:pt x="94469" y="24254"/>
                  </a:lnTo>
                  <a:lnTo>
                    <a:pt x="66725" y="45156"/>
                  </a:lnTo>
                  <a:lnTo>
                    <a:pt x="29185" y="98840"/>
                  </a:lnTo>
                  <a:lnTo>
                    <a:pt x="9216" y="151600"/>
                  </a:lnTo>
                  <a:lnTo>
                    <a:pt x="0" y="187263"/>
                  </a:lnTo>
                  <a:lnTo>
                    <a:pt x="6181" y="240643"/>
                  </a:lnTo>
                  <a:lnTo>
                    <a:pt x="24256" y="296247"/>
                  </a:lnTo>
                  <a:lnTo>
                    <a:pt x="43581" y="332677"/>
                  </a:lnTo>
                  <a:lnTo>
                    <a:pt x="60333" y="348628"/>
                  </a:lnTo>
                  <a:lnTo>
                    <a:pt x="111156" y="378446"/>
                  </a:lnTo>
                  <a:lnTo>
                    <a:pt x="136380" y="383398"/>
                  </a:lnTo>
                  <a:lnTo>
                    <a:pt x="171300" y="380596"/>
                  </a:lnTo>
                  <a:lnTo>
                    <a:pt x="213370" y="367999"/>
                  </a:lnTo>
                  <a:lnTo>
                    <a:pt x="267169" y="323877"/>
                  </a:lnTo>
                  <a:lnTo>
                    <a:pt x="323600" y="260788"/>
                  </a:lnTo>
                  <a:lnTo>
                    <a:pt x="337644" y="244928"/>
                  </a:lnTo>
                  <a:lnTo>
                    <a:pt x="345446" y="220721"/>
                  </a:lnTo>
                  <a:lnTo>
                    <a:pt x="350455" y="163110"/>
                  </a:lnTo>
                  <a:lnTo>
                    <a:pt x="345733" y="126333"/>
                  </a:lnTo>
                  <a:lnTo>
                    <a:pt x="331336" y="93209"/>
                  </a:lnTo>
                  <a:lnTo>
                    <a:pt x="312252" y="66757"/>
                  </a:lnTo>
                  <a:lnTo>
                    <a:pt x="286191" y="44101"/>
                  </a:lnTo>
                  <a:lnTo>
                    <a:pt x="263306" y="35928"/>
                  </a:lnTo>
                  <a:lnTo>
                    <a:pt x="214817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76657" y="2212222"/>
              <a:ext cx="446809" cy="437752"/>
            </a:xfrm>
            <a:custGeom>
              <a:avLst/>
              <a:gdLst/>
              <a:ahLst/>
              <a:cxnLst/>
              <a:rect l="0" t="0" r="0" b="0"/>
              <a:pathLst>
                <a:path w="446809" h="437752">
                  <a:moveTo>
                    <a:pt x="228876" y="9291"/>
                  </a:moveTo>
                  <a:lnTo>
                    <a:pt x="170259" y="14880"/>
                  </a:lnTo>
                  <a:lnTo>
                    <a:pt x="113662" y="42074"/>
                  </a:lnTo>
                  <a:lnTo>
                    <a:pt x="61669" y="77299"/>
                  </a:lnTo>
                  <a:lnTo>
                    <a:pt x="22442" y="125741"/>
                  </a:lnTo>
                  <a:lnTo>
                    <a:pt x="6534" y="156878"/>
                  </a:lnTo>
                  <a:lnTo>
                    <a:pt x="0" y="199510"/>
                  </a:lnTo>
                  <a:lnTo>
                    <a:pt x="5028" y="250676"/>
                  </a:lnTo>
                  <a:lnTo>
                    <a:pt x="13005" y="312898"/>
                  </a:lnTo>
                  <a:lnTo>
                    <a:pt x="34070" y="355222"/>
                  </a:lnTo>
                  <a:lnTo>
                    <a:pt x="67667" y="394675"/>
                  </a:lnTo>
                  <a:lnTo>
                    <a:pt x="94153" y="410607"/>
                  </a:lnTo>
                  <a:lnTo>
                    <a:pt x="153264" y="430131"/>
                  </a:lnTo>
                  <a:lnTo>
                    <a:pt x="189315" y="437751"/>
                  </a:lnTo>
                  <a:lnTo>
                    <a:pt x="249008" y="434736"/>
                  </a:lnTo>
                  <a:lnTo>
                    <a:pt x="294243" y="420528"/>
                  </a:lnTo>
                  <a:lnTo>
                    <a:pt x="355950" y="381044"/>
                  </a:lnTo>
                  <a:lnTo>
                    <a:pt x="395137" y="344766"/>
                  </a:lnTo>
                  <a:lnTo>
                    <a:pt x="420685" y="293371"/>
                  </a:lnTo>
                  <a:lnTo>
                    <a:pt x="439286" y="232559"/>
                  </a:lnTo>
                  <a:lnTo>
                    <a:pt x="446808" y="193208"/>
                  </a:lnTo>
                  <a:lnTo>
                    <a:pt x="445917" y="150742"/>
                  </a:lnTo>
                  <a:lnTo>
                    <a:pt x="435135" y="104952"/>
                  </a:lnTo>
                  <a:lnTo>
                    <a:pt x="419582" y="78319"/>
                  </a:lnTo>
                  <a:lnTo>
                    <a:pt x="383379" y="41185"/>
                  </a:lnTo>
                  <a:lnTo>
                    <a:pt x="344013" y="12861"/>
                  </a:lnTo>
                  <a:lnTo>
                    <a:pt x="320213" y="5028"/>
                  </a:lnTo>
                  <a:lnTo>
                    <a:pt x="266805" y="0"/>
                  </a:lnTo>
                  <a:lnTo>
                    <a:pt x="205129" y="7412"/>
                  </a:lnTo>
                  <a:lnTo>
                    <a:pt x="162964" y="20141"/>
                  </a:lnTo>
                  <a:lnTo>
                    <a:pt x="144648" y="30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42611" y="1831958"/>
              <a:ext cx="231628" cy="315856"/>
            </a:xfrm>
            <a:custGeom>
              <a:avLst/>
              <a:gdLst/>
              <a:ahLst/>
              <a:cxnLst/>
              <a:rect l="0" t="0" r="0" b="0"/>
              <a:pathLst>
                <a:path w="231628" h="315856">
                  <a:moveTo>
                    <a:pt x="231627" y="0"/>
                  </a:moveTo>
                  <a:lnTo>
                    <a:pt x="188965" y="48901"/>
                  </a:lnTo>
                  <a:lnTo>
                    <a:pt x="147351" y="107152"/>
                  </a:lnTo>
                  <a:lnTo>
                    <a:pt x="103852" y="170029"/>
                  </a:lnTo>
                  <a:lnTo>
                    <a:pt x="73049" y="226520"/>
                  </a:lnTo>
                  <a:lnTo>
                    <a:pt x="23195" y="28474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63709" y="1842487"/>
              <a:ext cx="200043" cy="263213"/>
            </a:xfrm>
            <a:custGeom>
              <a:avLst/>
              <a:gdLst/>
              <a:ahLst/>
              <a:cxnLst/>
              <a:rect l="0" t="0" r="0" b="0"/>
              <a:pathLst>
                <a:path w="200043" h="263213">
                  <a:moveTo>
                    <a:pt x="0" y="0"/>
                  </a:moveTo>
                  <a:lnTo>
                    <a:pt x="9576" y="24046"/>
                  </a:lnTo>
                  <a:lnTo>
                    <a:pt x="52998" y="82002"/>
                  </a:lnTo>
                  <a:lnTo>
                    <a:pt x="101797" y="142295"/>
                  </a:lnTo>
                  <a:lnTo>
                    <a:pt x="139993" y="198560"/>
                  </a:lnTo>
                  <a:lnTo>
                    <a:pt x="185744" y="253723"/>
                  </a:lnTo>
                  <a:lnTo>
                    <a:pt x="20004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06539" y="2260484"/>
              <a:ext cx="199244" cy="273506"/>
            </a:xfrm>
            <a:custGeom>
              <a:avLst/>
              <a:gdLst/>
              <a:ahLst/>
              <a:cxnLst/>
              <a:rect l="0" t="0" r="0" b="0"/>
              <a:pathLst>
                <a:path w="199244" h="273506">
                  <a:moveTo>
                    <a:pt x="20259" y="66314"/>
                  </a:moveTo>
                  <a:lnTo>
                    <a:pt x="29834" y="35031"/>
                  </a:lnTo>
                  <a:lnTo>
                    <a:pt x="40502" y="18875"/>
                  </a:lnTo>
                  <a:lnTo>
                    <a:pt x="56162" y="7015"/>
                  </a:lnTo>
                  <a:lnTo>
                    <a:pt x="65251" y="2215"/>
                  </a:lnTo>
                  <a:lnTo>
                    <a:pt x="84709" y="0"/>
                  </a:lnTo>
                  <a:lnTo>
                    <a:pt x="103885" y="4086"/>
                  </a:lnTo>
                  <a:lnTo>
                    <a:pt x="120207" y="13700"/>
                  </a:lnTo>
                  <a:lnTo>
                    <a:pt x="142550" y="37856"/>
                  </a:lnTo>
                  <a:lnTo>
                    <a:pt x="150649" y="63415"/>
                  </a:lnTo>
                  <a:lnTo>
                    <a:pt x="155209" y="110688"/>
                  </a:lnTo>
                  <a:lnTo>
                    <a:pt x="151160" y="173475"/>
                  </a:lnTo>
                  <a:lnTo>
                    <a:pt x="142363" y="211149"/>
                  </a:lnTo>
                  <a:lnTo>
                    <a:pt x="121168" y="244538"/>
                  </a:lnTo>
                  <a:lnTo>
                    <a:pt x="99423" y="259778"/>
                  </a:lnTo>
                  <a:lnTo>
                    <a:pt x="72990" y="269281"/>
                  </a:lnTo>
                  <a:lnTo>
                    <a:pt x="41745" y="273505"/>
                  </a:lnTo>
                  <a:lnTo>
                    <a:pt x="17720" y="269143"/>
                  </a:lnTo>
                  <a:lnTo>
                    <a:pt x="8038" y="264704"/>
                  </a:lnTo>
                  <a:lnTo>
                    <a:pt x="2752" y="257066"/>
                  </a:lnTo>
                  <a:lnTo>
                    <a:pt x="0" y="236100"/>
                  </a:lnTo>
                  <a:lnTo>
                    <a:pt x="5796" y="217423"/>
                  </a:lnTo>
                  <a:lnTo>
                    <a:pt x="10617" y="209167"/>
                  </a:lnTo>
                  <a:lnTo>
                    <a:pt x="25332" y="196875"/>
                  </a:lnTo>
                  <a:lnTo>
                    <a:pt x="44740" y="188682"/>
                  </a:lnTo>
                  <a:lnTo>
                    <a:pt x="81974" y="185239"/>
                  </a:lnTo>
                  <a:lnTo>
                    <a:pt x="136478" y="190844"/>
                  </a:lnTo>
                  <a:lnTo>
                    <a:pt x="199243" y="192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79523" y="2214972"/>
              <a:ext cx="221099" cy="230913"/>
            </a:xfrm>
            <a:custGeom>
              <a:avLst/>
              <a:gdLst/>
              <a:ahLst/>
              <a:cxnLst/>
              <a:rect l="0" t="0" r="0" b="0"/>
              <a:pathLst>
                <a:path w="221099" h="230913">
                  <a:moveTo>
                    <a:pt x="0" y="48654"/>
                  </a:moveTo>
                  <a:lnTo>
                    <a:pt x="5589" y="31887"/>
                  </a:lnTo>
                  <a:lnTo>
                    <a:pt x="17692" y="17416"/>
                  </a:lnTo>
                  <a:lnTo>
                    <a:pt x="25833" y="10281"/>
                  </a:lnTo>
                  <a:lnTo>
                    <a:pt x="47356" y="2354"/>
                  </a:lnTo>
                  <a:lnTo>
                    <a:pt x="72520" y="0"/>
                  </a:lnTo>
                  <a:lnTo>
                    <a:pt x="99301" y="2854"/>
                  </a:lnTo>
                  <a:lnTo>
                    <a:pt x="120563" y="11141"/>
                  </a:lnTo>
                  <a:lnTo>
                    <a:pt x="129508" y="16627"/>
                  </a:lnTo>
                  <a:lnTo>
                    <a:pt x="153276" y="46704"/>
                  </a:lnTo>
                  <a:lnTo>
                    <a:pt x="163958" y="90840"/>
                  </a:lnTo>
                  <a:lnTo>
                    <a:pt x="161534" y="129784"/>
                  </a:lnTo>
                  <a:lnTo>
                    <a:pt x="149065" y="173215"/>
                  </a:lnTo>
                  <a:lnTo>
                    <a:pt x="130605" y="197995"/>
                  </a:lnTo>
                  <a:lnTo>
                    <a:pt x="103429" y="218986"/>
                  </a:lnTo>
                  <a:lnTo>
                    <a:pt x="83403" y="228862"/>
                  </a:lnTo>
                  <a:lnTo>
                    <a:pt x="62804" y="230912"/>
                  </a:lnTo>
                  <a:lnTo>
                    <a:pt x="43121" y="226754"/>
                  </a:lnTo>
                  <a:lnTo>
                    <a:pt x="26574" y="217107"/>
                  </a:lnTo>
                  <a:lnTo>
                    <a:pt x="14540" y="201901"/>
                  </a:lnTo>
                  <a:lnTo>
                    <a:pt x="9693" y="192933"/>
                  </a:lnTo>
                  <a:lnTo>
                    <a:pt x="9972" y="183445"/>
                  </a:lnTo>
                  <a:lnTo>
                    <a:pt x="19640" y="163543"/>
                  </a:lnTo>
                  <a:lnTo>
                    <a:pt x="28301" y="156833"/>
                  </a:lnTo>
                  <a:lnTo>
                    <a:pt x="50403" y="149376"/>
                  </a:lnTo>
                  <a:lnTo>
                    <a:pt x="89153" y="150768"/>
                  </a:lnTo>
                  <a:lnTo>
                    <a:pt x="149781" y="164974"/>
                  </a:lnTo>
                  <a:lnTo>
                    <a:pt x="211025" y="182450"/>
                  </a:lnTo>
                  <a:lnTo>
                    <a:pt x="221098" y="185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02950" y="2139719"/>
              <a:ext cx="410773" cy="373696"/>
            </a:xfrm>
            <a:custGeom>
              <a:avLst/>
              <a:gdLst/>
              <a:ahLst/>
              <a:cxnLst/>
              <a:rect l="0" t="0" r="0" b="0"/>
              <a:pathLst>
                <a:path w="410773" h="373696">
                  <a:moveTo>
                    <a:pt x="297671" y="18623"/>
                  </a:moveTo>
                  <a:lnTo>
                    <a:pt x="235391" y="1834"/>
                  </a:lnTo>
                  <a:lnTo>
                    <a:pt x="196290" y="0"/>
                  </a:lnTo>
                  <a:lnTo>
                    <a:pt x="134669" y="12386"/>
                  </a:lnTo>
                  <a:lnTo>
                    <a:pt x="89348" y="34202"/>
                  </a:lnTo>
                  <a:lnTo>
                    <a:pt x="64241" y="55344"/>
                  </a:lnTo>
                  <a:lnTo>
                    <a:pt x="21741" y="113830"/>
                  </a:lnTo>
                  <a:lnTo>
                    <a:pt x="0" y="166081"/>
                  </a:lnTo>
                  <a:lnTo>
                    <a:pt x="202" y="208803"/>
                  </a:lnTo>
                  <a:lnTo>
                    <a:pt x="10751" y="266066"/>
                  </a:lnTo>
                  <a:lnTo>
                    <a:pt x="27220" y="312385"/>
                  </a:lnTo>
                  <a:lnTo>
                    <a:pt x="52656" y="349741"/>
                  </a:lnTo>
                  <a:lnTo>
                    <a:pt x="78845" y="366816"/>
                  </a:lnTo>
                  <a:lnTo>
                    <a:pt x="120010" y="373695"/>
                  </a:lnTo>
                  <a:lnTo>
                    <a:pt x="177916" y="367614"/>
                  </a:lnTo>
                  <a:lnTo>
                    <a:pt x="234415" y="352028"/>
                  </a:lnTo>
                  <a:lnTo>
                    <a:pt x="296274" y="319978"/>
                  </a:lnTo>
                  <a:lnTo>
                    <a:pt x="352314" y="278285"/>
                  </a:lnTo>
                  <a:lnTo>
                    <a:pt x="388720" y="237636"/>
                  </a:lnTo>
                  <a:lnTo>
                    <a:pt x="404327" y="207518"/>
                  </a:lnTo>
                  <a:lnTo>
                    <a:pt x="410772" y="170778"/>
                  </a:lnTo>
                  <a:lnTo>
                    <a:pt x="407092" y="124667"/>
                  </a:lnTo>
                  <a:lnTo>
                    <a:pt x="393003" y="85138"/>
                  </a:lnTo>
                  <a:lnTo>
                    <a:pt x="368422" y="51199"/>
                  </a:lnTo>
                  <a:lnTo>
                    <a:pt x="338912" y="30095"/>
                  </a:lnTo>
                  <a:lnTo>
                    <a:pt x="308200" y="18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34771" y="2141438"/>
              <a:ext cx="358120" cy="405168"/>
            </a:xfrm>
            <a:custGeom>
              <a:avLst/>
              <a:gdLst/>
              <a:ahLst/>
              <a:cxnLst/>
              <a:rect l="0" t="0" r="0" b="0"/>
              <a:pathLst>
                <a:path w="358120" h="405168">
                  <a:moveTo>
                    <a:pt x="113083" y="48489"/>
                  </a:moveTo>
                  <a:lnTo>
                    <a:pt x="63532" y="68732"/>
                  </a:lnTo>
                  <a:lnTo>
                    <a:pt x="35360" y="93481"/>
                  </a:lnTo>
                  <a:lnTo>
                    <a:pt x="13286" y="133286"/>
                  </a:lnTo>
                  <a:lnTo>
                    <a:pt x="2536" y="165641"/>
                  </a:lnTo>
                  <a:lnTo>
                    <a:pt x="0" y="204343"/>
                  </a:lnTo>
                  <a:lnTo>
                    <a:pt x="9031" y="259343"/>
                  </a:lnTo>
                  <a:lnTo>
                    <a:pt x="25508" y="320881"/>
                  </a:lnTo>
                  <a:lnTo>
                    <a:pt x="32437" y="342687"/>
                  </a:lnTo>
                  <a:lnTo>
                    <a:pt x="45655" y="360958"/>
                  </a:lnTo>
                  <a:lnTo>
                    <a:pt x="82737" y="391751"/>
                  </a:lnTo>
                  <a:lnTo>
                    <a:pt x="106225" y="399922"/>
                  </a:lnTo>
                  <a:lnTo>
                    <a:pt x="165021" y="405167"/>
                  </a:lnTo>
                  <a:lnTo>
                    <a:pt x="204511" y="400486"/>
                  </a:lnTo>
                  <a:lnTo>
                    <a:pt x="224298" y="391716"/>
                  </a:lnTo>
                  <a:lnTo>
                    <a:pt x="286826" y="355615"/>
                  </a:lnTo>
                  <a:lnTo>
                    <a:pt x="330520" y="300407"/>
                  </a:lnTo>
                  <a:lnTo>
                    <a:pt x="358119" y="237935"/>
                  </a:lnTo>
                  <a:lnTo>
                    <a:pt x="357912" y="200807"/>
                  </a:lnTo>
                  <a:lnTo>
                    <a:pt x="347361" y="139104"/>
                  </a:lnTo>
                  <a:lnTo>
                    <a:pt x="330893" y="83763"/>
                  </a:lnTo>
                  <a:lnTo>
                    <a:pt x="317512" y="61827"/>
                  </a:lnTo>
                  <a:lnTo>
                    <a:pt x="289079" y="36323"/>
                  </a:lnTo>
                  <a:lnTo>
                    <a:pt x="238142" y="9864"/>
                  </a:lnTo>
                  <a:lnTo>
                    <a:pt x="193811" y="0"/>
                  </a:lnTo>
                  <a:lnTo>
                    <a:pt x="143632" y="197"/>
                  </a:lnTo>
                  <a:lnTo>
                    <a:pt x="94839" y="10783"/>
                  </a:lnTo>
                  <a:lnTo>
                    <a:pt x="49912" y="27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280101" y="3155376"/>
            <a:ext cx="1293077" cy="690522"/>
            <a:chOff x="1280101" y="3155376"/>
            <a:chExt cx="1293077" cy="690522"/>
          </a:xfrm>
        </p:grpSpPr>
        <p:sp>
          <p:nvSpPr>
            <p:cNvPr id="26" name="Freeform 25"/>
            <p:cNvSpPr/>
            <p:nvPr/>
          </p:nvSpPr>
          <p:spPr>
            <a:xfrm>
              <a:off x="1280101" y="3331004"/>
              <a:ext cx="341288" cy="514894"/>
            </a:xfrm>
            <a:custGeom>
              <a:avLst/>
              <a:gdLst/>
              <a:ahLst/>
              <a:cxnLst/>
              <a:rect l="0" t="0" r="0" b="0"/>
              <a:pathLst>
                <a:path w="341288" h="514894">
                  <a:moveTo>
                    <a:pt x="67546" y="38115"/>
                  </a:moveTo>
                  <a:lnTo>
                    <a:pt x="56368" y="49293"/>
                  </a:lnTo>
                  <a:lnTo>
                    <a:pt x="27113" y="111332"/>
                  </a:lnTo>
                  <a:lnTo>
                    <a:pt x="12932" y="143257"/>
                  </a:lnTo>
                  <a:lnTo>
                    <a:pt x="8910" y="146814"/>
                  </a:lnTo>
                  <a:lnTo>
                    <a:pt x="5059" y="145676"/>
                  </a:lnTo>
                  <a:lnTo>
                    <a:pt x="1321" y="141408"/>
                  </a:lnTo>
                  <a:lnTo>
                    <a:pt x="0" y="135053"/>
                  </a:lnTo>
                  <a:lnTo>
                    <a:pt x="6177" y="73430"/>
                  </a:lnTo>
                  <a:lnTo>
                    <a:pt x="21027" y="47279"/>
                  </a:lnTo>
                  <a:lnTo>
                    <a:pt x="50125" y="17481"/>
                  </a:lnTo>
                  <a:lnTo>
                    <a:pt x="59442" y="10321"/>
                  </a:lnTo>
                  <a:lnTo>
                    <a:pt x="82272" y="2366"/>
                  </a:lnTo>
                  <a:lnTo>
                    <a:pt x="106846" y="0"/>
                  </a:lnTo>
                  <a:lnTo>
                    <a:pt x="161932" y="11028"/>
                  </a:lnTo>
                  <a:lnTo>
                    <a:pt x="170244" y="16547"/>
                  </a:lnTo>
                  <a:lnTo>
                    <a:pt x="188702" y="42253"/>
                  </a:lnTo>
                  <a:lnTo>
                    <a:pt x="212188" y="92268"/>
                  </a:lnTo>
                  <a:lnTo>
                    <a:pt x="232130" y="155080"/>
                  </a:lnTo>
                  <a:lnTo>
                    <a:pt x="241744" y="203143"/>
                  </a:lnTo>
                  <a:lnTo>
                    <a:pt x="245112" y="260147"/>
                  </a:lnTo>
                  <a:lnTo>
                    <a:pt x="244941" y="312262"/>
                  </a:lnTo>
                  <a:lnTo>
                    <a:pt x="234995" y="368738"/>
                  </a:lnTo>
                  <a:lnTo>
                    <a:pt x="216176" y="429936"/>
                  </a:lnTo>
                  <a:lnTo>
                    <a:pt x="183060" y="486633"/>
                  </a:lnTo>
                  <a:lnTo>
                    <a:pt x="168019" y="501839"/>
                  </a:lnTo>
                  <a:lnTo>
                    <a:pt x="149635" y="512496"/>
                  </a:lnTo>
                  <a:lnTo>
                    <a:pt x="129767" y="514893"/>
                  </a:lnTo>
                  <a:lnTo>
                    <a:pt x="110408" y="510889"/>
                  </a:lnTo>
                  <a:lnTo>
                    <a:pt x="94005" y="501311"/>
                  </a:lnTo>
                  <a:lnTo>
                    <a:pt x="82035" y="483015"/>
                  </a:lnTo>
                  <a:lnTo>
                    <a:pt x="77205" y="471586"/>
                  </a:lnTo>
                  <a:lnTo>
                    <a:pt x="74959" y="446408"/>
                  </a:lnTo>
                  <a:lnTo>
                    <a:pt x="79029" y="420790"/>
                  </a:lnTo>
                  <a:lnTo>
                    <a:pt x="88638" y="397706"/>
                  </a:lnTo>
                  <a:lnTo>
                    <a:pt x="106946" y="381986"/>
                  </a:lnTo>
                  <a:lnTo>
                    <a:pt x="131851" y="372271"/>
                  </a:lnTo>
                  <a:lnTo>
                    <a:pt x="177586" y="367971"/>
                  </a:lnTo>
                  <a:lnTo>
                    <a:pt x="218954" y="374756"/>
                  </a:lnTo>
                  <a:lnTo>
                    <a:pt x="278622" y="403478"/>
                  </a:lnTo>
                  <a:lnTo>
                    <a:pt x="317211" y="422197"/>
                  </a:lnTo>
                  <a:lnTo>
                    <a:pt x="341287" y="427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71334" y="3155376"/>
              <a:ext cx="240142" cy="270138"/>
            </a:xfrm>
            <a:custGeom>
              <a:avLst/>
              <a:gdLst/>
              <a:ahLst/>
              <a:cxnLst/>
              <a:rect l="0" t="0" r="0" b="0"/>
              <a:pathLst>
                <a:path w="240142" h="270138">
                  <a:moveTo>
                    <a:pt x="50054" y="34758"/>
                  </a:moveTo>
                  <a:lnTo>
                    <a:pt x="20746" y="69656"/>
                  </a:lnTo>
                  <a:lnTo>
                    <a:pt x="6145" y="98911"/>
                  </a:lnTo>
                  <a:lnTo>
                    <a:pt x="3234" y="100923"/>
                  </a:lnTo>
                  <a:lnTo>
                    <a:pt x="1293" y="97586"/>
                  </a:lnTo>
                  <a:lnTo>
                    <a:pt x="0" y="90681"/>
                  </a:lnTo>
                  <a:lnTo>
                    <a:pt x="1477" y="83739"/>
                  </a:lnTo>
                  <a:lnTo>
                    <a:pt x="33480" y="34528"/>
                  </a:lnTo>
                  <a:lnTo>
                    <a:pt x="55022" y="12333"/>
                  </a:lnTo>
                  <a:lnTo>
                    <a:pt x="73319" y="2175"/>
                  </a:lnTo>
                  <a:lnTo>
                    <a:pt x="93150" y="0"/>
                  </a:lnTo>
                  <a:lnTo>
                    <a:pt x="103351" y="1057"/>
                  </a:lnTo>
                  <a:lnTo>
                    <a:pt x="120925" y="11591"/>
                  </a:lnTo>
                  <a:lnTo>
                    <a:pt x="128887" y="19314"/>
                  </a:lnTo>
                  <a:lnTo>
                    <a:pt x="137733" y="40372"/>
                  </a:lnTo>
                  <a:lnTo>
                    <a:pt x="140495" y="64160"/>
                  </a:lnTo>
                  <a:lnTo>
                    <a:pt x="129742" y="118699"/>
                  </a:lnTo>
                  <a:lnTo>
                    <a:pt x="124237" y="124644"/>
                  </a:lnTo>
                  <a:lnTo>
                    <a:pt x="117057" y="127437"/>
                  </a:lnTo>
                  <a:lnTo>
                    <a:pt x="108761" y="128130"/>
                  </a:lnTo>
                  <a:lnTo>
                    <a:pt x="107909" y="127422"/>
                  </a:lnTo>
                  <a:lnTo>
                    <a:pt x="119441" y="123515"/>
                  </a:lnTo>
                  <a:lnTo>
                    <a:pt x="152242" y="125917"/>
                  </a:lnTo>
                  <a:lnTo>
                    <a:pt x="195672" y="138379"/>
                  </a:lnTo>
                  <a:lnTo>
                    <a:pt x="220452" y="156838"/>
                  </a:lnTo>
                  <a:lnTo>
                    <a:pt x="235361" y="174414"/>
                  </a:lnTo>
                  <a:lnTo>
                    <a:pt x="239102" y="184014"/>
                  </a:lnTo>
                  <a:lnTo>
                    <a:pt x="240141" y="204040"/>
                  </a:lnTo>
                  <a:lnTo>
                    <a:pt x="234148" y="235044"/>
                  </a:lnTo>
                  <a:lnTo>
                    <a:pt x="228935" y="243152"/>
                  </a:lnTo>
                  <a:lnTo>
                    <a:pt x="213785" y="255279"/>
                  </a:lnTo>
                  <a:lnTo>
                    <a:pt x="179935" y="268684"/>
                  </a:lnTo>
                  <a:lnTo>
                    <a:pt x="156912" y="270137"/>
                  </a:lnTo>
                  <a:lnTo>
                    <a:pt x="123754" y="266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21471" y="3379647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54920" y="34898"/>
                  </a:lnTo>
                  <a:lnTo>
                    <a:pt x="28584" y="95047"/>
                  </a:lnTo>
                  <a:lnTo>
                    <a:pt x="18163" y="1097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68829" y="3358590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157927" y="136871"/>
                  </a:moveTo>
                  <a:lnTo>
                    <a:pt x="141160" y="131282"/>
                  </a:lnTo>
                  <a:lnTo>
                    <a:pt x="126688" y="119179"/>
                  </a:lnTo>
                  <a:lnTo>
                    <a:pt x="82887" y="81162"/>
                  </a:lnTo>
                  <a:lnTo>
                    <a:pt x="29344" y="374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21753" y="3245474"/>
              <a:ext cx="351425" cy="458860"/>
            </a:xfrm>
            <a:custGeom>
              <a:avLst/>
              <a:gdLst/>
              <a:ahLst/>
              <a:cxnLst/>
              <a:rect l="0" t="0" r="0" b="0"/>
              <a:pathLst>
                <a:path w="351425" h="458860">
                  <a:moveTo>
                    <a:pt x="94516" y="7831"/>
                  </a:moveTo>
                  <a:lnTo>
                    <a:pt x="45018" y="62919"/>
                  </a:lnTo>
                  <a:lnTo>
                    <a:pt x="29807" y="92784"/>
                  </a:lnTo>
                  <a:lnTo>
                    <a:pt x="23301" y="98392"/>
                  </a:lnTo>
                  <a:lnTo>
                    <a:pt x="15454" y="100960"/>
                  </a:lnTo>
                  <a:lnTo>
                    <a:pt x="6713" y="101503"/>
                  </a:lnTo>
                  <a:lnTo>
                    <a:pt x="2055" y="98355"/>
                  </a:lnTo>
                  <a:lnTo>
                    <a:pt x="120" y="92747"/>
                  </a:lnTo>
                  <a:lnTo>
                    <a:pt x="0" y="85499"/>
                  </a:lnTo>
                  <a:lnTo>
                    <a:pt x="6105" y="71206"/>
                  </a:lnTo>
                  <a:lnTo>
                    <a:pt x="29089" y="42967"/>
                  </a:lnTo>
                  <a:lnTo>
                    <a:pt x="54853" y="21881"/>
                  </a:lnTo>
                  <a:lnTo>
                    <a:pt x="90303" y="6405"/>
                  </a:lnTo>
                  <a:lnTo>
                    <a:pt x="130442" y="0"/>
                  </a:lnTo>
                  <a:lnTo>
                    <a:pt x="166382" y="3691"/>
                  </a:lnTo>
                  <a:lnTo>
                    <a:pt x="185338" y="12230"/>
                  </a:lnTo>
                  <a:lnTo>
                    <a:pt x="193669" y="17783"/>
                  </a:lnTo>
                  <a:lnTo>
                    <a:pt x="206044" y="36431"/>
                  </a:lnTo>
                  <a:lnTo>
                    <a:pt x="213104" y="59147"/>
                  </a:lnTo>
                  <a:lnTo>
                    <a:pt x="210502" y="91666"/>
                  </a:lnTo>
                  <a:lnTo>
                    <a:pt x="201152" y="122359"/>
                  </a:lnTo>
                  <a:lnTo>
                    <a:pt x="170979" y="161618"/>
                  </a:lnTo>
                  <a:lnTo>
                    <a:pt x="144858" y="177530"/>
                  </a:lnTo>
                  <a:lnTo>
                    <a:pt x="114891" y="189654"/>
                  </a:lnTo>
                  <a:lnTo>
                    <a:pt x="110439" y="188708"/>
                  </a:lnTo>
                  <a:lnTo>
                    <a:pt x="109811" y="184568"/>
                  </a:lnTo>
                  <a:lnTo>
                    <a:pt x="111732" y="178298"/>
                  </a:lnTo>
                  <a:lnTo>
                    <a:pt x="116522" y="172949"/>
                  </a:lnTo>
                  <a:lnTo>
                    <a:pt x="131202" y="163885"/>
                  </a:lnTo>
                  <a:lnTo>
                    <a:pt x="164788" y="157795"/>
                  </a:lnTo>
                  <a:lnTo>
                    <a:pt x="198785" y="161579"/>
                  </a:lnTo>
                  <a:lnTo>
                    <a:pt x="260643" y="184994"/>
                  </a:lnTo>
                  <a:lnTo>
                    <a:pt x="281824" y="195365"/>
                  </a:lnTo>
                  <a:lnTo>
                    <a:pt x="321881" y="240584"/>
                  </a:lnTo>
                  <a:lnTo>
                    <a:pt x="346177" y="300582"/>
                  </a:lnTo>
                  <a:lnTo>
                    <a:pt x="351424" y="322776"/>
                  </a:lnTo>
                  <a:lnTo>
                    <a:pt x="349857" y="344339"/>
                  </a:lnTo>
                  <a:lnTo>
                    <a:pt x="336809" y="381798"/>
                  </a:lnTo>
                  <a:lnTo>
                    <a:pt x="318125" y="411355"/>
                  </a:lnTo>
                  <a:lnTo>
                    <a:pt x="301523" y="424261"/>
                  </a:lnTo>
                  <a:lnTo>
                    <a:pt x="258040" y="451964"/>
                  </a:lnTo>
                  <a:lnTo>
                    <a:pt x="205543" y="458859"/>
                  </a:lnTo>
                  <a:lnTo>
                    <a:pt x="144783" y="454632"/>
                  </a:lnTo>
                  <a:lnTo>
                    <a:pt x="122316" y="445835"/>
                  </a:lnTo>
                  <a:lnTo>
                    <a:pt x="99633" y="433968"/>
                  </a:lnTo>
                  <a:lnTo>
                    <a:pt x="83988" y="428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839021" y="249454"/>
            <a:ext cx="1078202" cy="1416904"/>
            <a:chOff x="5839021" y="249454"/>
            <a:chExt cx="1078202" cy="1416904"/>
          </a:xfrm>
        </p:grpSpPr>
        <p:sp>
          <p:nvSpPr>
            <p:cNvPr id="32" name="Freeform 31"/>
            <p:cNvSpPr/>
            <p:nvPr/>
          </p:nvSpPr>
          <p:spPr>
            <a:xfrm>
              <a:off x="6046940" y="249454"/>
              <a:ext cx="396501" cy="505336"/>
            </a:xfrm>
            <a:custGeom>
              <a:avLst/>
              <a:gdLst/>
              <a:ahLst/>
              <a:cxnLst/>
              <a:rect l="0" t="0" r="0" b="0"/>
              <a:pathLst>
                <a:path w="396501" h="505336">
                  <a:moveTo>
                    <a:pt x="91174" y="3229"/>
                  </a:moveTo>
                  <a:lnTo>
                    <a:pt x="62493" y="57104"/>
                  </a:lnTo>
                  <a:lnTo>
                    <a:pt x="32537" y="119151"/>
                  </a:lnTo>
                  <a:lnTo>
                    <a:pt x="8510" y="171700"/>
                  </a:lnTo>
                  <a:lnTo>
                    <a:pt x="4479" y="174035"/>
                  </a:lnTo>
                  <a:lnTo>
                    <a:pt x="1792" y="170912"/>
                  </a:lnTo>
                  <a:lnTo>
                    <a:pt x="0" y="164151"/>
                  </a:lnTo>
                  <a:lnTo>
                    <a:pt x="3068" y="137867"/>
                  </a:lnTo>
                  <a:lnTo>
                    <a:pt x="17888" y="84044"/>
                  </a:lnTo>
                  <a:lnTo>
                    <a:pt x="25847" y="60204"/>
                  </a:lnTo>
                  <a:lnTo>
                    <a:pt x="37183" y="41810"/>
                  </a:lnTo>
                  <a:lnTo>
                    <a:pt x="62308" y="18300"/>
                  </a:lnTo>
                  <a:lnTo>
                    <a:pt x="97569" y="2106"/>
                  </a:lnTo>
                  <a:lnTo>
                    <a:pt x="124042" y="0"/>
                  </a:lnTo>
                  <a:lnTo>
                    <a:pt x="150235" y="4134"/>
                  </a:lnTo>
                  <a:lnTo>
                    <a:pt x="184713" y="20785"/>
                  </a:lnTo>
                  <a:lnTo>
                    <a:pt x="215985" y="48595"/>
                  </a:lnTo>
                  <a:lnTo>
                    <a:pt x="249867" y="107325"/>
                  </a:lnTo>
                  <a:lnTo>
                    <a:pt x="266107" y="164865"/>
                  </a:lnTo>
                  <a:lnTo>
                    <a:pt x="274677" y="204759"/>
                  </a:lnTo>
                  <a:lnTo>
                    <a:pt x="270847" y="258304"/>
                  </a:lnTo>
                  <a:lnTo>
                    <a:pt x="262303" y="309394"/>
                  </a:lnTo>
                  <a:lnTo>
                    <a:pt x="245482" y="370451"/>
                  </a:lnTo>
                  <a:lnTo>
                    <a:pt x="223126" y="426890"/>
                  </a:lnTo>
                  <a:lnTo>
                    <a:pt x="183665" y="477575"/>
                  </a:lnTo>
                  <a:lnTo>
                    <a:pt x="153674" y="497586"/>
                  </a:lnTo>
                  <a:lnTo>
                    <a:pt x="116971" y="505335"/>
                  </a:lnTo>
                  <a:lnTo>
                    <a:pt x="82050" y="502041"/>
                  </a:lnTo>
                  <a:lnTo>
                    <a:pt x="60213" y="490476"/>
                  </a:lnTo>
                  <a:lnTo>
                    <a:pt x="31307" y="464234"/>
                  </a:lnTo>
                  <a:lnTo>
                    <a:pt x="11044" y="434231"/>
                  </a:lnTo>
                  <a:lnTo>
                    <a:pt x="6169" y="423925"/>
                  </a:lnTo>
                  <a:lnTo>
                    <a:pt x="3871" y="399995"/>
                  </a:lnTo>
                  <a:lnTo>
                    <a:pt x="4896" y="387063"/>
                  </a:lnTo>
                  <a:lnTo>
                    <a:pt x="15393" y="366455"/>
                  </a:lnTo>
                  <a:lnTo>
                    <a:pt x="23106" y="357684"/>
                  </a:lnTo>
                  <a:lnTo>
                    <a:pt x="47274" y="347938"/>
                  </a:lnTo>
                  <a:lnTo>
                    <a:pt x="77512" y="344776"/>
                  </a:lnTo>
                  <a:lnTo>
                    <a:pt x="126250" y="350743"/>
                  </a:lnTo>
                  <a:lnTo>
                    <a:pt x="188353" y="373128"/>
                  </a:lnTo>
                  <a:lnTo>
                    <a:pt x="251010" y="405669"/>
                  </a:lnTo>
                  <a:lnTo>
                    <a:pt x="299840" y="424418"/>
                  </a:lnTo>
                  <a:lnTo>
                    <a:pt x="357996" y="441233"/>
                  </a:lnTo>
                  <a:lnTo>
                    <a:pt x="396500" y="455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96162" y="273740"/>
              <a:ext cx="10492" cy="494841"/>
            </a:xfrm>
            <a:custGeom>
              <a:avLst/>
              <a:gdLst/>
              <a:ahLst/>
              <a:cxnLst/>
              <a:rect l="0" t="0" r="0" b="0"/>
              <a:pathLst>
                <a:path w="10492" h="494841">
                  <a:moveTo>
                    <a:pt x="10491" y="0"/>
                  </a:moveTo>
                  <a:lnTo>
                    <a:pt x="2157" y="37478"/>
                  </a:lnTo>
                  <a:lnTo>
                    <a:pt x="395" y="100080"/>
                  </a:lnTo>
                  <a:lnTo>
                    <a:pt x="91" y="159505"/>
                  </a:lnTo>
                  <a:lnTo>
                    <a:pt x="0" y="221566"/>
                  </a:lnTo>
                  <a:lnTo>
                    <a:pt x="5563" y="284408"/>
                  </a:lnTo>
                  <a:lnTo>
                    <a:pt x="9031" y="347482"/>
                  </a:lnTo>
                  <a:lnTo>
                    <a:pt x="10058" y="405035"/>
                  </a:lnTo>
                  <a:lnTo>
                    <a:pt x="10406" y="464969"/>
                  </a:lnTo>
                  <a:lnTo>
                    <a:pt x="10491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32858" y="263212"/>
              <a:ext cx="273796" cy="298178"/>
            </a:xfrm>
            <a:custGeom>
              <a:avLst/>
              <a:gdLst/>
              <a:ahLst/>
              <a:cxnLst/>
              <a:rect l="0" t="0" r="0" b="0"/>
              <a:pathLst>
                <a:path w="273796" h="298178">
                  <a:moveTo>
                    <a:pt x="273795" y="210570"/>
                  </a:moveTo>
                  <a:lnTo>
                    <a:pt x="240172" y="212910"/>
                  </a:lnTo>
                  <a:lnTo>
                    <a:pt x="188471" y="233476"/>
                  </a:lnTo>
                  <a:lnTo>
                    <a:pt x="126468" y="266965"/>
                  </a:lnTo>
                  <a:lnTo>
                    <a:pt x="64851" y="296260"/>
                  </a:lnTo>
                  <a:lnTo>
                    <a:pt x="42890" y="298177"/>
                  </a:lnTo>
                  <a:lnTo>
                    <a:pt x="32121" y="297051"/>
                  </a:lnTo>
                  <a:lnTo>
                    <a:pt x="13915" y="286441"/>
                  </a:lnTo>
                  <a:lnTo>
                    <a:pt x="5785" y="278698"/>
                  </a:lnTo>
                  <a:lnTo>
                    <a:pt x="1535" y="267687"/>
                  </a:lnTo>
                  <a:lnTo>
                    <a:pt x="0" y="207988"/>
                  </a:lnTo>
                  <a:lnTo>
                    <a:pt x="5632" y="145459"/>
                  </a:lnTo>
                  <a:lnTo>
                    <a:pt x="29716" y="82239"/>
                  </a:lnTo>
                  <a:lnTo>
                    <a:pt x="39708" y="27683"/>
                  </a:lnTo>
                  <a:lnTo>
                    <a:pt x="421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59171" y="831751"/>
              <a:ext cx="242156" cy="326384"/>
            </a:xfrm>
            <a:custGeom>
              <a:avLst/>
              <a:gdLst/>
              <a:ahLst/>
              <a:cxnLst/>
              <a:rect l="0" t="0" r="0" b="0"/>
              <a:pathLst>
                <a:path w="242156" h="326384">
                  <a:moveTo>
                    <a:pt x="242155" y="0"/>
                  </a:moveTo>
                  <a:lnTo>
                    <a:pt x="192657" y="55087"/>
                  </a:lnTo>
                  <a:lnTo>
                    <a:pt x="157879" y="108726"/>
                  </a:lnTo>
                  <a:lnTo>
                    <a:pt x="115809" y="170029"/>
                  </a:lnTo>
                  <a:lnTo>
                    <a:pt x="73699" y="231765"/>
                  </a:lnTo>
                  <a:lnTo>
                    <a:pt x="31585" y="29169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69741" y="821222"/>
              <a:ext cx="273742" cy="357970"/>
            </a:xfrm>
            <a:custGeom>
              <a:avLst/>
              <a:gdLst/>
              <a:ahLst/>
              <a:cxnLst/>
              <a:rect l="0" t="0" r="0" b="0"/>
              <a:pathLst>
                <a:path w="273742" h="357970">
                  <a:moveTo>
                    <a:pt x="0" y="0"/>
                  </a:moveTo>
                  <a:lnTo>
                    <a:pt x="35916" y="53875"/>
                  </a:lnTo>
                  <a:lnTo>
                    <a:pt x="75887" y="111037"/>
                  </a:lnTo>
                  <a:lnTo>
                    <a:pt x="123510" y="170947"/>
                  </a:lnTo>
                  <a:lnTo>
                    <a:pt x="169469" y="230569"/>
                  </a:lnTo>
                  <a:lnTo>
                    <a:pt x="223310" y="293536"/>
                  </a:lnTo>
                  <a:lnTo>
                    <a:pt x="267425" y="344042"/>
                  </a:lnTo>
                  <a:lnTo>
                    <a:pt x="27374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39021" y="1312990"/>
              <a:ext cx="225394" cy="353368"/>
            </a:xfrm>
            <a:custGeom>
              <a:avLst/>
              <a:gdLst/>
              <a:ahLst/>
              <a:cxnLst/>
              <a:rect l="0" t="0" r="0" b="0"/>
              <a:pathLst>
                <a:path w="225394" h="353368">
                  <a:moveTo>
                    <a:pt x="88523" y="24129"/>
                  </a:moveTo>
                  <a:lnTo>
                    <a:pt x="45861" y="79788"/>
                  </a:lnTo>
                  <a:lnTo>
                    <a:pt x="18224" y="113892"/>
                  </a:lnTo>
                  <a:lnTo>
                    <a:pt x="14751" y="114387"/>
                  </a:lnTo>
                  <a:lnTo>
                    <a:pt x="13605" y="110037"/>
                  </a:lnTo>
                  <a:lnTo>
                    <a:pt x="20172" y="75023"/>
                  </a:lnTo>
                  <a:lnTo>
                    <a:pt x="34996" y="50257"/>
                  </a:lnTo>
                  <a:lnTo>
                    <a:pt x="54206" y="28101"/>
                  </a:lnTo>
                  <a:lnTo>
                    <a:pt x="80304" y="12308"/>
                  </a:lnTo>
                  <a:lnTo>
                    <a:pt x="110264" y="219"/>
                  </a:lnTo>
                  <a:lnTo>
                    <a:pt x="120564" y="0"/>
                  </a:lnTo>
                  <a:lnTo>
                    <a:pt x="141368" y="5996"/>
                  </a:lnTo>
                  <a:lnTo>
                    <a:pt x="167222" y="22525"/>
                  </a:lnTo>
                  <a:lnTo>
                    <a:pt x="179262" y="38624"/>
                  </a:lnTo>
                  <a:lnTo>
                    <a:pt x="196524" y="83144"/>
                  </a:lnTo>
                  <a:lnTo>
                    <a:pt x="202793" y="136998"/>
                  </a:lnTo>
                  <a:lnTo>
                    <a:pt x="200912" y="192696"/>
                  </a:lnTo>
                  <a:lnTo>
                    <a:pt x="184033" y="248759"/>
                  </a:lnTo>
                  <a:lnTo>
                    <a:pt x="156999" y="302553"/>
                  </a:lnTo>
                  <a:lnTo>
                    <a:pt x="129089" y="329023"/>
                  </a:lnTo>
                  <a:lnTo>
                    <a:pt x="77790" y="353040"/>
                  </a:lnTo>
                  <a:lnTo>
                    <a:pt x="67330" y="353367"/>
                  </a:lnTo>
                  <a:lnTo>
                    <a:pt x="46348" y="347492"/>
                  </a:lnTo>
                  <a:lnTo>
                    <a:pt x="14805" y="331030"/>
                  </a:lnTo>
                  <a:lnTo>
                    <a:pt x="7792" y="322316"/>
                  </a:lnTo>
                  <a:lnTo>
                    <a:pt x="0" y="300156"/>
                  </a:lnTo>
                  <a:lnTo>
                    <a:pt x="262" y="290035"/>
                  </a:lnTo>
                  <a:lnTo>
                    <a:pt x="6792" y="272551"/>
                  </a:lnTo>
                  <a:lnTo>
                    <a:pt x="20613" y="260101"/>
                  </a:lnTo>
                  <a:lnTo>
                    <a:pt x="39623" y="251838"/>
                  </a:lnTo>
                  <a:lnTo>
                    <a:pt x="75464" y="248356"/>
                  </a:lnTo>
                  <a:lnTo>
                    <a:pt x="125847" y="257067"/>
                  </a:lnTo>
                  <a:lnTo>
                    <a:pt x="180253" y="270053"/>
                  </a:lnTo>
                  <a:lnTo>
                    <a:pt x="225393" y="287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90839" y="1295005"/>
              <a:ext cx="10492" cy="263213"/>
            </a:xfrm>
            <a:custGeom>
              <a:avLst/>
              <a:gdLst/>
              <a:ahLst/>
              <a:cxnLst/>
              <a:rect l="0" t="0" r="0" b="0"/>
              <a:pathLst>
                <a:path w="10492" h="263213">
                  <a:moveTo>
                    <a:pt x="0" y="0"/>
                  </a:moveTo>
                  <a:lnTo>
                    <a:pt x="3120" y="42692"/>
                  </a:lnTo>
                  <a:lnTo>
                    <a:pt x="9554" y="103238"/>
                  </a:lnTo>
                  <a:lnTo>
                    <a:pt x="10336" y="161336"/>
                  </a:lnTo>
                  <a:lnTo>
                    <a:pt x="10491" y="223201"/>
                  </a:lnTo>
                  <a:lnTo>
                    <a:pt x="7393" y="24270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83955" y="1273060"/>
              <a:ext cx="233268" cy="301870"/>
            </a:xfrm>
            <a:custGeom>
              <a:avLst/>
              <a:gdLst/>
              <a:ahLst/>
              <a:cxnLst/>
              <a:rect l="0" t="0" r="0" b="0"/>
              <a:pathLst>
                <a:path w="233268" h="301870">
                  <a:moveTo>
                    <a:pt x="12169" y="53530"/>
                  </a:moveTo>
                  <a:lnTo>
                    <a:pt x="61668" y="4032"/>
                  </a:lnTo>
                  <a:lnTo>
                    <a:pt x="70904" y="644"/>
                  </a:lnTo>
                  <a:lnTo>
                    <a:pt x="93646" y="0"/>
                  </a:lnTo>
                  <a:lnTo>
                    <a:pt x="103922" y="3805"/>
                  </a:lnTo>
                  <a:lnTo>
                    <a:pt x="121578" y="17392"/>
                  </a:lnTo>
                  <a:lnTo>
                    <a:pt x="150808" y="54711"/>
                  </a:lnTo>
                  <a:lnTo>
                    <a:pt x="172914" y="106328"/>
                  </a:lnTo>
                  <a:lnTo>
                    <a:pt x="178340" y="143393"/>
                  </a:lnTo>
                  <a:lnTo>
                    <a:pt x="171768" y="189434"/>
                  </a:lnTo>
                  <a:lnTo>
                    <a:pt x="151218" y="252317"/>
                  </a:lnTo>
                  <a:lnTo>
                    <a:pt x="132397" y="276727"/>
                  </a:lnTo>
                  <a:lnTo>
                    <a:pt x="114737" y="291549"/>
                  </a:lnTo>
                  <a:lnTo>
                    <a:pt x="92070" y="299696"/>
                  </a:lnTo>
                  <a:lnTo>
                    <a:pt x="79474" y="301869"/>
                  </a:lnTo>
                  <a:lnTo>
                    <a:pt x="56120" y="298044"/>
                  </a:lnTo>
                  <a:lnTo>
                    <a:pt x="26361" y="282736"/>
                  </a:lnTo>
                  <a:lnTo>
                    <a:pt x="11458" y="268873"/>
                  </a:lnTo>
                  <a:lnTo>
                    <a:pt x="934" y="251014"/>
                  </a:lnTo>
                  <a:lnTo>
                    <a:pt x="0" y="242508"/>
                  </a:lnTo>
                  <a:lnTo>
                    <a:pt x="5201" y="226818"/>
                  </a:lnTo>
                  <a:lnTo>
                    <a:pt x="18431" y="215165"/>
                  </a:lnTo>
                  <a:lnTo>
                    <a:pt x="26872" y="210420"/>
                  </a:lnTo>
                  <a:lnTo>
                    <a:pt x="48730" y="208267"/>
                  </a:lnTo>
                  <a:lnTo>
                    <a:pt x="107364" y="219443"/>
                  </a:lnTo>
                  <a:lnTo>
                    <a:pt x="160348" y="235825"/>
                  </a:lnTo>
                  <a:lnTo>
                    <a:pt x="198793" y="257672"/>
                  </a:lnTo>
                  <a:lnTo>
                    <a:pt x="233267" y="285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676690" y="1213108"/>
            <a:ext cx="1282648" cy="1337990"/>
            <a:chOff x="5676690" y="1213108"/>
            <a:chExt cx="1282648" cy="1337990"/>
          </a:xfrm>
        </p:grpSpPr>
        <p:sp>
          <p:nvSpPr>
            <p:cNvPr id="41" name="Freeform 40"/>
            <p:cNvSpPr/>
            <p:nvPr/>
          </p:nvSpPr>
          <p:spPr>
            <a:xfrm>
              <a:off x="5676690" y="1213108"/>
              <a:ext cx="541504" cy="552489"/>
            </a:xfrm>
            <a:custGeom>
              <a:avLst/>
              <a:gdLst/>
              <a:ahLst/>
              <a:cxnLst/>
              <a:rect l="0" t="0" r="0" b="0"/>
              <a:pathLst>
                <a:path w="541504" h="552489">
                  <a:moveTo>
                    <a:pt x="398253" y="29254"/>
                  </a:moveTo>
                  <a:lnTo>
                    <a:pt x="380272" y="13613"/>
                  </a:lnTo>
                  <a:lnTo>
                    <a:pt x="363355" y="5535"/>
                  </a:lnTo>
                  <a:lnTo>
                    <a:pt x="322922" y="0"/>
                  </a:lnTo>
                  <a:lnTo>
                    <a:pt x="265263" y="5365"/>
                  </a:lnTo>
                  <a:lnTo>
                    <a:pt x="208813" y="13877"/>
                  </a:lnTo>
                  <a:lnTo>
                    <a:pt x="152603" y="37395"/>
                  </a:lnTo>
                  <a:lnTo>
                    <a:pt x="116068" y="63252"/>
                  </a:lnTo>
                  <a:lnTo>
                    <a:pt x="80687" y="111836"/>
                  </a:lnTo>
                  <a:lnTo>
                    <a:pt x="51167" y="169612"/>
                  </a:lnTo>
                  <a:lnTo>
                    <a:pt x="22807" y="231414"/>
                  </a:lnTo>
                  <a:lnTo>
                    <a:pt x="10315" y="287513"/>
                  </a:lnTo>
                  <a:lnTo>
                    <a:pt x="0" y="350046"/>
                  </a:lnTo>
                  <a:lnTo>
                    <a:pt x="6937" y="411118"/>
                  </a:lnTo>
                  <a:lnTo>
                    <a:pt x="22692" y="459404"/>
                  </a:lnTo>
                  <a:lnTo>
                    <a:pt x="35975" y="480135"/>
                  </a:lnTo>
                  <a:lnTo>
                    <a:pt x="93472" y="533199"/>
                  </a:lnTo>
                  <a:lnTo>
                    <a:pt x="114226" y="544908"/>
                  </a:lnTo>
                  <a:lnTo>
                    <a:pt x="151230" y="552488"/>
                  </a:lnTo>
                  <a:lnTo>
                    <a:pt x="205655" y="546643"/>
                  </a:lnTo>
                  <a:lnTo>
                    <a:pt x="261466" y="534224"/>
                  </a:lnTo>
                  <a:lnTo>
                    <a:pt x="300401" y="520856"/>
                  </a:lnTo>
                  <a:lnTo>
                    <a:pt x="350589" y="489789"/>
                  </a:lnTo>
                  <a:lnTo>
                    <a:pt x="405562" y="449857"/>
                  </a:lnTo>
                  <a:lnTo>
                    <a:pt x="458362" y="405054"/>
                  </a:lnTo>
                  <a:lnTo>
                    <a:pt x="497343" y="351491"/>
                  </a:lnTo>
                  <a:lnTo>
                    <a:pt x="526404" y="288615"/>
                  </a:lnTo>
                  <a:lnTo>
                    <a:pt x="541503" y="226802"/>
                  </a:lnTo>
                  <a:lnTo>
                    <a:pt x="539243" y="164202"/>
                  </a:lnTo>
                  <a:lnTo>
                    <a:pt x="527596" y="138364"/>
                  </a:lnTo>
                  <a:lnTo>
                    <a:pt x="491523" y="93181"/>
                  </a:lnTo>
                  <a:lnTo>
                    <a:pt x="460983" y="72242"/>
                  </a:lnTo>
                  <a:lnTo>
                    <a:pt x="419310" y="60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06611" y="1695088"/>
              <a:ext cx="231628" cy="336913"/>
            </a:xfrm>
            <a:custGeom>
              <a:avLst/>
              <a:gdLst/>
              <a:ahLst/>
              <a:cxnLst/>
              <a:rect l="0" t="0" r="0" b="0"/>
              <a:pathLst>
                <a:path w="231628" h="336913">
                  <a:moveTo>
                    <a:pt x="231627" y="0"/>
                  </a:moveTo>
                  <a:lnTo>
                    <a:pt x="215986" y="26386"/>
                  </a:lnTo>
                  <a:lnTo>
                    <a:pt x="201777" y="61110"/>
                  </a:lnTo>
                  <a:lnTo>
                    <a:pt x="162359" y="121131"/>
                  </a:lnTo>
                  <a:lnTo>
                    <a:pt x="126463" y="183512"/>
                  </a:lnTo>
                  <a:lnTo>
                    <a:pt x="90093" y="239458"/>
                  </a:lnTo>
                  <a:lnTo>
                    <a:pt x="47089" y="294443"/>
                  </a:lnTo>
                  <a:lnTo>
                    <a:pt x="19007" y="32609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38238" y="1726673"/>
              <a:ext cx="221100" cy="305328"/>
            </a:xfrm>
            <a:custGeom>
              <a:avLst/>
              <a:gdLst/>
              <a:ahLst/>
              <a:cxnLst/>
              <a:rect l="0" t="0" r="0" b="0"/>
              <a:pathLst>
                <a:path w="221100" h="305328">
                  <a:moveTo>
                    <a:pt x="0" y="0"/>
                  </a:moveTo>
                  <a:lnTo>
                    <a:pt x="35917" y="55045"/>
                  </a:lnTo>
                  <a:lnTo>
                    <a:pt x="63334" y="106453"/>
                  </a:lnTo>
                  <a:lnTo>
                    <a:pt x="99457" y="161158"/>
                  </a:lnTo>
                  <a:lnTo>
                    <a:pt x="149935" y="223597"/>
                  </a:lnTo>
                  <a:lnTo>
                    <a:pt x="199003" y="282149"/>
                  </a:lnTo>
                  <a:lnTo>
                    <a:pt x="221099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04830" y="2192643"/>
              <a:ext cx="254424" cy="358455"/>
            </a:xfrm>
            <a:custGeom>
              <a:avLst/>
              <a:gdLst/>
              <a:ahLst/>
              <a:cxnLst/>
              <a:rect l="0" t="0" r="0" b="0"/>
              <a:pathLst>
                <a:path w="254424" h="358455">
                  <a:moveTo>
                    <a:pt x="22797" y="60455"/>
                  </a:moveTo>
                  <a:lnTo>
                    <a:pt x="32372" y="36408"/>
                  </a:lnTo>
                  <a:lnTo>
                    <a:pt x="43040" y="22082"/>
                  </a:lnTo>
                  <a:lnTo>
                    <a:pt x="67789" y="6451"/>
                  </a:lnTo>
                  <a:lnTo>
                    <a:pt x="102938" y="0"/>
                  </a:lnTo>
                  <a:lnTo>
                    <a:pt x="123146" y="4730"/>
                  </a:lnTo>
                  <a:lnTo>
                    <a:pt x="131810" y="9267"/>
                  </a:lnTo>
                  <a:lnTo>
                    <a:pt x="155183" y="38009"/>
                  </a:lnTo>
                  <a:lnTo>
                    <a:pt x="171337" y="70572"/>
                  </a:lnTo>
                  <a:lnTo>
                    <a:pt x="178870" y="122592"/>
                  </a:lnTo>
                  <a:lnTo>
                    <a:pt x="180358" y="184860"/>
                  </a:lnTo>
                  <a:lnTo>
                    <a:pt x="175063" y="242566"/>
                  </a:lnTo>
                  <a:lnTo>
                    <a:pt x="154870" y="284950"/>
                  </a:lnTo>
                  <a:lnTo>
                    <a:pt x="101665" y="339973"/>
                  </a:lnTo>
                  <a:lnTo>
                    <a:pt x="73851" y="356315"/>
                  </a:lnTo>
                  <a:lnTo>
                    <a:pt x="53677" y="358454"/>
                  </a:lnTo>
                  <a:lnTo>
                    <a:pt x="34182" y="354336"/>
                  </a:lnTo>
                  <a:lnTo>
                    <a:pt x="17718" y="344707"/>
                  </a:lnTo>
                  <a:lnTo>
                    <a:pt x="5722" y="329509"/>
                  </a:lnTo>
                  <a:lnTo>
                    <a:pt x="885" y="320543"/>
                  </a:lnTo>
                  <a:lnTo>
                    <a:pt x="0" y="311056"/>
                  </a:lnTo>
                  <a:lnTo>
                    <a:pt x="5256" y="291156"/>
                  </a:lnTo>
                  <a:lnTo>
                    <a:pt x="18510" y="276853"/>
                  </a:lnTo>
                  <a:lnTo>
                    <a:pt x="26958" y="271401"/>
                  </a:lnTo>
                  <a:lnTo>
                    <a:pt x="61204" y="263727"/>
                  </a:lnTo>
                  <a:lnTo>
                    <a:pt x="120764" y="262305"/>
                  </a:lnTo>
                  <a:lnTo>
                    <a:pt x="158668" y="270261"/>
                  </a:lnTo>
                  <a:lnTo>
                    <a:pt x="221089" y="299925"/>
                  </a:lnTo>
                  <a:lnTo>
                    <a:pt x="254423" y="323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117868" y="2079053"/>
            <a:ext cx="1302004" cy="1320782"/>
            <a:chOff x="6117868" y="2079053"/>
            <a:chExt cx="1302004" cy="1320782"/>
          </a:xfrm>
        </p:grpSpPr>
        <p:sp>
          <p:nvSpPr>
            <p:cNvPr id="46" name="Freeform 45"/>
            <p:cNvSpPr/>
            <p:nvPr/>
          </p:nvSpPr>
          <p:spPr>
            <a:xfrm>
              <a:off x="6922421" y="2105699"/>
              <a:ext cx="176922" cy="395255"/>
            </a:xfrm>
            <a:custGeom>
              <a:avLst/>
              <a:gdLst/>
              <a:ahLst/>
              <a:cxnLst/>
              <a:rect l="0" t="0" r="0" b="0"/>
              <a:pathLst>
                <a:path w="176922" h="395255">
                  <a:moveTo>
                    <a:pt x="131672" y="0"/>
                  </a:moveTo>
                  <a:lnTo>
                    <a:pt x="93298" y="29308"/>
                  </a:lnTo>
                  <a:lnTo>
                    <a:pt x="58003" y="83120"/>
                  </a:lnTo>
                  <a:lnTo>
                    <a:pt x="40044" y="118604"/>
                  </a:lnTo>
                  <a:lnTo>
                    <a:pt x="13714" y="179135"/>
                  </a:lnTo>
                  <a:lnTo>
                    <a:pt x="3867" y="232350"/>
                  </a:lnTo>
                  <a:lnTo>
                    <a:pt x="0" y="260024"/>
                  </a:lnTo>
                  <a:lnTo>
                    <a:pt x="7050" y="312799"/>
                  </a:lnTo>
                  <a:lnTo>
                    <a:pt x="19708" y="357365"/>
                  </a:lnTo>
                  <a:lnTo>
                    <a:pt x="32777" y="375638"/>
                  </a:lnTo>
                  <a:lnTo>
                    <a:pt x="41175" y="383786"/>
                  </a:lnTo>
                  <a:lnTo>
                    <a:pt x="62985" y="392840"/>
                  </a:lnTo>
                  <a:lnTo>
                    <a:pt x="75352" y="395254"/>
                  </a:lnTo>
                  <a:lnTo>
                    <a:pt x="95332" y="391698"/>
                  </a:lnTo>
                  <a:lnTo>
                    <a:pt x="158006" y="359524"/>
                  </a:lnTo>
                  <a:lnTo>
                    <a:pt x="169892" y="343453"/>
                  </a:lnTo>
                  <a:lnTo>
                    <a:pt x="174700" y="334253"/>
                  </a:lnTo>
                  <a:lnTo>
                    <a:pt x="176921" y="314673"/>
                  </a:lnTo>
                  <a:lnTo>
                    <a:pt x="172839" y="294273"/>
                  </a:lnTo>
                  <a:lnTo>
                    <a:pt x="157388" y="264227"/>
                  </a:lnTo>
                  <a:lnTo>
                    <a:pt x="144661" y="247676"/>
                  </a:lnTo>
                  <a:lnTo>
                    <a:pt x="124966" y="238760"/>
                  </a:lnTo>
                  <a:lnTo>
                    <a:pt x="113164" y="236382"/>
                  </a:lnTo>
                  <a:lnTo>
                    <a:pt x="87572" y="239980"/>
                  </a:lnTo>
                  <a:lnTo>
                    <a:pt x="31022" y="259416"/>
                  </a:lnTo>
                  <a:lnTo>
                    <a:pt x="1585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17868" y="2079053"/>
              <a:ext cx="528862" cy="550789"/>
            </a:xfrm>
            <a:custGeom>
              <a:avLst/>
              <a:gdLst/>
              <a:ahLst/>
              <a:cxnLst/>
              <a:rect l="0" t="0" r="0" b="0"/>
              <a:pathLst>
                <a:path w="528862" h="550789">
                  <a:moveTo>
                    <a:pt x="293987" y="5589"/>
                  </a:moveTo>
                  <a:lnTo>
                    <a:pt x="277219" y="0"/>
                  </a:lnTo>
                  <a:lnTo>
                    <a:pt x="224471" y="4442"/>
                  </a:lnTo>
                  <a:lnTo>
                    <a:pt x="170898" y="19704"/>
                  </a:lnTo>
                  <a:lnTo>
                    <a:pt x="137023" y="41357"/>
                  </a:lnTo>
                  <a:lnTo>
                    <a:pt x="81306" y="92379"/>
                  </a:lnTo>
                  <a:lnTo>
                    <a:pt x="62591" y="114353"/>
                  </a:lnTo>
                  <a:lnTo>
                    <a:pt x="31513" y="172999"/>
                  </a:lnTo>
                  <a:lnTo>
                    <a:pt x="8434" y="235580"/>
                  </a:lnTo>
                  <a:lnTo>
                    <a:pt x="1928" y="286904"/>
                  </a:lnTo>
                  <a:lnTo>
                    <a:pt x="0" y="339156"/>
                  </a:lnTo>
                  <a:lnTo>
                    <a:pt x="10608" y="386094"/>
                  </a:lnTo>
                  <a:lnTo>
                    <a:pt x="36323" y="442705"/>
                  </a:lnTo>
                  <a:lnTo>
                    <a:pt x="73985" y="485777"/>
                  </a:lnTo>
                  <a:lnTo>
                    <a:pt x="127822" y="528532"/>
                  </a:lnTo>
                  <a:lnTo>
                    <a:pt x="173687" y="545364"/>
                  </a:lnTo>
                  <a:lnTo>
                    <a:pt x="214019" y="550788"/>
                  </a:lnTo>
                  <a:lnTo>
                    <a:pt x="261163" y="544214"/>
                  </a:lnTo>
                  <a:lnTo>
                    <a:pt x="320470" y="522673"/>
                  </a:lnTo>
                  <a:lnTo>
                    <a:pt x="375084" y="488055"/>
                  </a:lnTo>
                  <a:lnTo>
                    <a:pt x="427813" y="447422"/>
                  </a:lnTo>
                  <a:lnTo>
                    <a:pt x="474693" y="401161"/>
                  </a:lnTo>
                  <a:lnTo>
                    <a:pt x="504204" y="348326"/>
                  </a:lnTo>
                  <a:lnTo>
                    <a:pt x="522390" y="298993"/>
                  </a:lnTo>
                  <a:lnTo>
                    <a:pt x="528861" y="265842"/>
                  </a:lnTo>
                  <a:lnTo>
                    <a:pt x="523482" y="203313"/>
                  </a:lnTo>
                  <a:lnTo>
                    <a:pt x="516477" y="173015"/>
                  </a:lnTo>
                  <a:lnTo>
                    <a:pt x="498210" y="141634"/>
                  </a:lnTo>
                  <a:lnTo>
                    <a:pt x="446894" y="87622"/>
                  </a:lnTo>
                  <a:lnTo>
                    <a:pt x="389699" y="56975"/>
                  </a:lnTo>
                  <a:lnTo>
                    <a:pt x="336101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11938" y="2579481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157927" y="0"/>
                  </a:moveTo>
                  <a:lnTo>
                    <a:pt x="134208" y="53028"/>
                  </a:lnTo>
                  <a:lnTo>
                    <a:pt x="111084" y="103238"/>
                  </a:lnTo>
                  <a:lnTo>
                    <a:pt x="83986" y="158217"/>
                  </a:lnTo>
                  <a:lnTo>
                    <a:pt x="49101" y="212515"/>
                  </a:lnTo>
                  <a:lnTo>
                    <a:pt x="29236" y="245072"/>
                  </a:lnTo>
                  <a:lnTo>
                    <a:pt x="11450" y="29481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59337" y="2579481"/>
              <a:ext cx="189513" cy="326385"/>
            </a:xfrm>
            <a:custGeom>
              <a:avLst/>
              <a:gdLst/>
              <a:ahLst/>
              <a:cxnLst/>
              <a:rect l="0" t="0" r="0" b="0"/>
              <a:pathLst>
                <a:path w="189513" h="326385">
                  <a:moveTo>
                    <a:pt x="0" y="0"/>
                  </a:moveTo>
                  <a:lnTo>
                    <a:pt x="0" y="22357"/>
                  </a:lnTo>
                  <a:lnTo>
                    <a:pt x="11178" y="53028"/>
                  </a:lnTo>
                  <a:lnTo>
                    <a:pt x="43152" y="103238"/>
                  </a:lnTo>
                  <a:lnTo>
                    <a:pt x="80392" y="166569"/>
                  </a:lnTo>
                  <a:lnTo>
                    <a:pt x="115966" y="218603"/>
                  </a:lnTo>
                  <a:lnTo>
                    <a:pt x="153976" y="276735"/>
                  </a:lnTo>
                  <a:lnTo>
                    <a:pt x="18951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95740" y="3007622"/>
              <a:ext cx="237256" cy="326532"/>
            </a:xfrm>
            <a:custGeom>
              <a:avLst/>
              <a:gdLst/>
              <a:ahLst/>
              <a:cxnLst/>
              <a:rect l="0" t="0" r="0" b="0"/>
              <a:pathLst>
                <a:path w="237256" h="326532">
                  <a:moveTo>
                    <a:pt x="5628" y="45642"/>
                  </a:moveTo>
                  <a:lnTo>
                    <a:pt x="40526" y="16333"/>
                  </a:lnTo>
                  <a:lnTo>
                    <a:pt x="69780" y="1733"/>
                  </a:lnTo>
                  <a:lnTo>
                    <a:pt x="90292" y="0"/>
                  </a:lnTo>
                  <a:lnTo>
                    <a:pt x="132056" y="8420"/>
                  </a:lnTo>
                  <a:lnTo>
                    <a:pt x="163581" y="23565"/>
                  </a:lnTo>
                  <a:lnTo>
                    <a:pt x="178385" y="39340"/>
                  </a:lnTo>
                  <a:lnTo>
                    <a:pt x="193295" y="71071"/>
                  </a:lnTo>
                  <a:lnTo>
                    <a:pt x="202003" y="113228"/>
                  </a:lnTo>
                  <a:lnTo>
                    <a:pt x="201463" y="162763"/>
                  </a:lnTo>
                  <a:lnTo>
                    <a:pt x="193895" y="211366"/>
                  </a:lnTo>
                  <a:lnTo>
                    <a:pt x="185229" y="239790"/>
                  </a:lnTo>
                  <a:lnTo>
                    <a:pt x="141193" y="297550"/>
                  </a:lnTo>
                  <a:lnTo>
                    <a:pt x="110526" y="318503"/>
                  </a:lnTo>
                  <a:lnTo>
                    <a:pt x="73623" y="326531"/>
                  </a:lnTo>
                  <a:lnTo>
                    <a:pt x="49886" y="322170"/>
                  </a:lnTo>
                  <a:lnTo>
                    <a:pt x="28807" y="311263"/>
                  </a:lnTo>
                  <a:lnTo>
                    <a:pt x="11640" y="294717"/>
                  </a:lnTo>
                  <a:lnTo>
                    <a:pt x="2451" y="272545"/>
                  </a:lnTo>
                  <a:lnTo>
                    <a:pt x="0" y="260082"/>
                  </a:lnTo>
                  <a:lnTo>
                    <a:pt x="3516" y="236875"/>
                  </a:lnTo>
                  <a:lnTo>
                    <a:pt x="7729" y="225773"/>
                  </a:lnTo>
                  <a:lnTo>
                    <a:pt x="21770" y="210318"/>
                  </a:lnTo>
                  <a:lnTo>
                    <a:pt x="59379" y="190864"/>
                  </a:lnTo>
                  <a:lnTo>
                    <a:pt x="122511" y="183613"/>
                  </a:lnTo>
                  <a:lnTo>
                    <a:pt x="177805" y="182730"/>
                  </a:lnTo>
                  <a:lnTo>
                    <a:pt x="237255" y="193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64622" y="2991346"/>
              <a:ext cx="245030" cy="258667"/>
            </a:xfrm>
            <a:custGeom>
              <a:avLst/>
              <a:gdLst/>
              <a:ahLst/>
              <a:cxnLst/>
              <a:rect l="0" t="0" r="0" b="0"/>
              <a:pathLst>
                <a:path w="245030" h="258667">
                  <a:moveTo>
                    <a:pt x="0" y="51389"/>
                  </a:moveTo>
                  <a:lnTo>
                    <a:pt x="29308" y="13016"/>
                  </a:lnTo>
                  <a:lnTo>
                    <a:pt x="48900" y="5089"/>
                  </a:lnTo>
                  <a:lnTo>
                    <a:pt x="99606" y="0"/>
                  </a:lnTo>
                  <a:lnTo>
                    <a:pt x="135188" y="4707"/>
                  </a:lnTo>
                  <a:lnTo>
                    <a:pt x="162368" y="19100"/>
                  </a:lnTo>
                  <a:lnTo>
                    <a:pt x="174719" y="34699"/>
                  </a:lnTo>
                  <a:lnTo>
                    <a:pt x="179650" y="43772"/>
                  </a:lnTo>
                  <a:lnTo>
                    <a:pt x="180598" y="53330"/>
                  </a:lnTo>
                  <a:lnTo>
                    <a:pt x="175412" y="73309"/>
                  </a:lnTo>
                  <a:lnTo>
                    <a:pt x="162189" y="87648"/>
                  </a:lnTo>
                  <a:lnTo>
                    <a:pt x="104734" y="114046"/>
                  </a:lnTo>
                  <a:lnTo>
                    <a:pt x="94389" y="117727"/>
                  </a:lnTo>
                  <a:lnTo>
                    <a:pt x="89832" y="117841"/>
                  </a:lnTo>
                  <a:lnTo>
                    <a:pt x="89134" y="115578"/>
                  </a:lnTo>
                  <a:lnTo>
                    <a:pt x="91008" y="111729"/>
                  </a:lnTo>
                  <a:lnTo>
                    <a:pt x="95767" y="110333"/>
                  </a:lnTo>
                  <a:lnTo>
                    <a:pt x="156817" y="116375"/>
                  </a:lnTo>
                  <a:lnTo>
                    <a:pt x="194903" y="131216"/>
                  </a:lnTo>
                  <a:lnTo>
                    <a:pt x="213746" y="143800"/>
                  </a:lnTo>
                  <a:lnTo>
                    <a:pt x="226799" y="160311"/>
                  </a:lnTo>
                  <a:lnTo>
                    <a:pt x="244711" y="199507"/>
                  </a:lnTo>
                  <a:lnTo>
                    <a:pt x="245029" y="209796"/>
                  </a:lnTo>
                  <a:lnTo>
                    <a:pt x="239143" y="230587"/>
                  </a:lnTo>
                  <a:lnTo>
                    <a:pt x="231958" y="238705"/>
                  </a:lnTo>
                  <a:lnTo>
                    <a:pt x="211497" y="250844"/>
                  </a:lnTo>
                  <a:lnTo>
                    <a:pt x="173670" y="258666"/>
                  </a:lnTo>
                  <a:lnTo>
                    <a:pt x="115813" y="251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62950" y="2898457"/>
              <a:ext cx="456922" cy="437785"/>
            </a:xfrm>
            <a:custGeom>
              <a:avLst/>
              <a:gdLst/>
              <a:ahLst/>
              <a:cxnLst/>
              <a:rect l="0" t="0" r="0" b="0"/>
              <a:pathLst>
                <a:path w="456922" h="437785">
                  <a:moveTo>
                    <a:pt x="312242" y="17936"/>
                  </a:moveTo>
                  <a:lnTo>
                    <a:pt x="277450" y="3465"/>
                  </a:lnTo>
                  <a:lnTo>
                    <a:pt x="233173" y="0"/>
                  </a:lnTo>
                  <a:lnTo>
                    <a:pt x="175697" y="8718"/>
                  </a:lnTo>
                  <a:lnTo>
                    <a:pt x="113629" y="26298"/>
                  </a:lnTo>
                  <a:lnTo>
                    <a:pt x="73488" y="50480"/>
                  </a:lnTo>
                  <a:lnTo>
                    <a:pt x="37093" y="88965"/>
                  </a:lnTo>
                  <a:lnTo>
                    <a:pt x="8578" y="152260"/>
                  </a:lnTo>
                  <a:lnTo>
                    <a:pt x="0" y="191877"/>
                  </a:lnTo>
                  <a:lnTo>
                    <a:pt x="332" y="223925"/>
                  </a:lnTo>
                  <a:lnTo>
                    <a:pt x="13673" y="273682"/>
                  </a:lnTo>
                  <a:lnTo>
                    <a:pt x="39142" y="329890"/>
                  </a:lnTo>
                  <a:lnTo>
                    <a:pt x="80916" y="384750"/>
                  </a:lnTo>
                  <a:lnTo>
                    <a:pt x="124386" y="424354"/>
                  </a:lnTo>
                  <a:lnTo>
                    <a:pt x="147641" y="432533"/>
                  </a:lnTo>
                  <a:lnTo>
                    <a:pt x="206288" y="437784"/>
                  </a:lnTo>
                  <a:lnTo>
                    <a:pt x="265793" y="429246"/>
                  </a:lnTo>
                  <a:lnTo>
                    <a:pt x="306148" y="412637"/>
                  </a:lnTo>
                  <a:lnTo>
                    <a:pt x="360760" y="373579"/>
                  </a:lnTo>
                  <a:lnTo>
                    <a:pt x="422103" y="318119"/>
                  </a:lnTo>
                  <a:lnTo>
                    <a:pt x="439290" y="284564"/>
                  </a:lnTo>
                  <a:lnTo>
                    <a:pt x="454408" y="222898"/>
                  </a:lnTo>
                  <a:lnTo>
                    <a:pt x="456921" y="172903"/>
                  </a:lnTo>
                  <a:lnTo>
                    <a:pt x="453362" y="142572"/>
                  </a:lnTo>
                  <a:lnTo>
                    <a:pt x="433603" y="99189"/>
                  </a:lnTo>
                  <a:lnTo>
                    <a:pt x="389629" y="43782"/>
                  </a:lnTo>
                  <a:lnTo>
                    <a:pt x="343827" y="17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67028" y="2911830"/>
              <a:ext cx="458498" cy="488005"/>
            </a:xfrm>
            <a:custGeom>
              <a:avLst/>
              <a:gdLst/>
              <a:ahLst/>
              <a:cxnLst/>
              <a:rect l="0" t="0" r="0" b="0"/>
              <a:pathLst>
                <a:path w="458498" h="488005">
                  <a:moveTo>
                    <a:pt x="302795" y="15092"/>
                  </a:moveTo>
                  <a:lnTo>
                    <a:pt x="258833" y="438"/>
                  </a:lnTo>
                  <a:lnTo>
                    <a:pt x="238803" y="0"/>
                  </a:lnTo>
                  <a:lnTo>
                    <a:pt x="191759" y="9251"/>
                  </a:lnTo>
                  <a:lnTo>
                    <a:pt x="137406" y="39155"/>
                  </a:lnTo>
                  <a:lnTo>
                    <a:pt x="84730" y="81976"/>
                  </a:lnTo>
                  <a:lnTo>
                    <a:pt x="45771" y="135148"/>
                  </a:lnTo>
                  <a:lnTo>
                    <a:pt x="16684" y="196368"/>
                  </a:lnTo>
                  <a:lnTo>
                    <a:pt x="6009" y="224341"/>
                  </a:lnTo>
                  <a:lnTo>
                    <a:pt x="0" y="272974"/>
                  </a:lnTo>
                  <a:lnTo>
                    <a:pt x="559" y="323258"/>
                  </a:lnTo>
                  <a:lnTo>
                    <a:pt x="20522" y="382764"/>
                  </a:lnTo>
                  <a:lnTo>
                    <a:pt x="35791" y="410129"/>
                  </a:lnTo>
                  <a:lnTo>
                    <a:pt x="70695" y="444095"/>
                  </a:lnTo>
                  <a:lnTo>
                    <a:pt x="124411" y="474007"/>
                  </a:lnTo>
                  <a:lnTo>
                    <a:pt x="166102" y="484469"/>
                  </a:lnTo>
                  <a:lnTo>
                    <a:pt x="227702" y="488004"/>
                  </a:lnTo>
                  <a:lnTo>
                    <a:pt x="267677" y="483027"/>
                  </a:lnTo>
                  <a:lnTo>
                    <a:pt x="307339" y="462965"/>
                  </a:lnTo>
                  <a:lnTo>
                    <a:pt x="353086" y="424745"/>
                  </a:lnTo>
                  <a:lnTo>
                    <a:pt x="399377" y="369684"/>
                  </a:lnTo>
                  <a:lnTo>
                    <a:pt x="432408" y="314489"/>
                  </a:lnTo>
                  <a:lnTo>
                    <a:pt x="449454" y="254690"/>
                  </a:lnTo>
                  <a:lnTo>
                    <a:pt x="458497" y="192141"/>
                  </a:lnTo>
                  <a:lnTo>
                    <a:pt x="454474" y="148919"/>
                  </a:lnTo>
                  <a:lnTo>
                    <a:pt x="433059" y="92393"/>
                  </a:lnTo>
                  <a:lnTo>
                    <a:pt x="404953" y="52554"/>
                  </a:lnTo>
                  <a:lnTo>
                    <a:pt x="380564" y="33301"/>
                  </a:lnTo>
                  <a:lnTo>
                    <a:pt x="334937" y="14898"/>
                  </a:lnTo>
                  <a:lnTo>
                    <a:pt x="307722" y="9156"/>
                  </a:lnTo>
                  <a:lnTo>
                    <a:pt x="271210" y="4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768687" y="3521163"/>
            <a:ext cx="1136785" cy="682481"/>
            <a:chOff x="5768687" y="3521163"/>
            <a:chExt cx="1136785" cy="682481"/>
          </a:xfrm>
        </p:grpSpPr>
        <p:sp>
          <p:nvSpPr>
            <p:cNvPr id="55" name="Freeform 54"/>
            <p:cNvSpPr/>
            <p:nvPr/>
          </p:nvSpPr>
          <p:spPr>
            <a:xfrm>
              <a:off x="5768687" y="3713838"/>
              <a:ext cx="306257" cy="489806"/>
            </a:xfrm>
            <a:custGeom>
              <a:avLst/>
              <a:gdLst/>
              <a:ahLst/>
              <a:cxnLst/>
              <a:rect l="0" t="0" r="0" b="0"/>
              <a:pathLst>
                <a:path w="306257" h="489806">
                  <a:moveTo>
                    <a:pt x="74629" y="23778"/>
                  </a:moveTo>
                  <a:lnTo>
                    <a:pt x="65054" y="55061"/>
                  </a:lnTo>
                  <a:lnTo>
                    <a:pt x="35709" y="115124"/>
                  </a:lnTo>
                  <a:lnTo>
                    <a:pt x="23796" y="133007"/>
                  </a:lnTo>
                  <a:lnTo>
                    <a:pt x="17343" y="136371"/>
                  </a:lnTo>
                  <a:lnTo>
                    <a:pt x="10702" y="136275"/>
                  </a:lnTo>
                  <a:lnTo>
                    <a:pt x="3935" y="133871"/>
                  </a:lnTo>
                  <a:lnTo>
                    <a:pt x="594" y="128759"/>
                  </a:lnTo>
                  <a:lnTo>
                    <a:pt x="0" y="113720"/>
                  </a:lnTo>
                  <a:lnTo>
                    <a:pt x="10321" y="75470"/>
                  </a:lnTo>
                  <a:lnTo>
                    <a:pt x="28409" y="45723"/>
                  </a:lnTo>
                  <a:lnTo>
                    <a:pt x="55475" y="22742"/>
                  </a:lnTo>
                  <a:lnTo>
                    <a:pt x="106464" y="0"/>
                  </a:lnTo>
                  <a:lnTo>
                    <a:pt x="143463" y="95"/>
                  </a:lnTo>
                  <a:lnTo>
                    <a:pt x="164103" y="7793"/>
                  </a:lnTo>
                  <a:lnTo>
                    <a:pt x="196418" y="31799"/>
                  </a:lnTo>
                  <a:lnTo>
                    <a:pt x="212620" y="57740"/>
                  </a:lnTo>
                  <a:lnTo>
                    <a:pt x="235856" y="118743"/>
                  </a:lnTo>
                  <a:lnTo>
                    <a:pt x="234422" y="178671"/>
                  </a:lnTo>
                  <a:lnTo>
                    <a:pt x="231939" y="233059"/>
                  </a:lnTo>
                  <a:lnTo>
                    <a:pt x="221212" y="290895"/>
                  </a:lnTo>
                  <a:lnTo>
                    <a:pt x="207829" y="346773"/>
                  </a:lnTo>
                  <a:lnTo>
                    <a:pt x="178279" y="407248"/>
                  </a:lnTo>
                  <a:lnTo>
                    <a:pt x="154733" y="448834"/>
                  </a:lnTo>
                  <a:lnTo>
                    <a:pt x="126049" y="475845"/>
                  </a:lnTo>
                  <a:lnTo>
                    <a:pt x="105671" y="487129"/>
                  </a:lnTo>
                  <a:lnTo>
                    <a:pt x="84916" y="489805"/>
                  </a:lnTo>
                  <a:lnTo>
                    <a:pt x="65163" y="485925"/>
                  </a:lnTo>
                  <a:lnTo>
                    <a:pt x="48585" y="476401"/>
                  </a:lnTo>
                  <a:lnTo>
                    <a:pt x="43228" y="468247"/>
                  </a:lnTo>
                  <a:lnTo>
                    <a:pt x="37277" y="446708"/>
                  </a:lnTo>
                  <a:lnTo>
                    <a:pt x="38029" y="436752"/>
                  </a:lnTo>
                  <a:lnTo>
                    <a:pt x="45105" y="419452"/>
                  </a:lnTo>
                  <a:lnTo>
                    <a:pt x="73420" y="396558"/>
                  </a:lnTo>
                  <a:lnTo>
                    <a:pt x="111445" y="386136"/>
                  </a:lnTo>
                  <a:lnTo>
                    <a:pt x="165046" y="383784"/>
                  </a:lnTo>
                  <a:lnTo>
                    <a:pt x="221457" y="396516"/>
                  </a:lnTo>
                  <a:lnTo>
                    <a:pt x="264029" y="407628"/>
                  </a:lnTo>
                  <a:lnTo>
                    <a:pt x="306256" y="402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21412" y="3521163"/>
              <a:ext cx="144192" cy="237511"/>
            </a:xfrm>
            <a:custGeom>
              <a:avLst/>
              <a:gdLst/>
              <a:ahLst/>
              <a:cxnLst/>
              <a:rect l="0" t="0" r="0" b="0"/>
              <a:pathLst>
                <a:path w="144192" h="237511">
                  <a:moveTo>
                    <a:pt x="53531" y="37469"/>
                  </a:moveTo>
                  <a:lnTo>
                    <a:pt x="24222" y="81431"/>
                  </a:lnTo>
                  <a:lnTo>
                    <a:pt x="17614" y="85495"/>
                  </a:lnTo>
                  <a:lnTo>
                    <a:pt x="10869" y="85864"/>
                  </a:lnTo>
                  <a:lnTo>
                    <a:pt x="4033" y="83770"/>
                  </a:lnTo>
                  <a:lnTo>
                    <a:pt x="645" y="78865"/>
                  </a:lnTo>
                  <a:lnTo>
                    <a:pt x="0" y="64056"/>
                  </a:lnTo>
                  <a:lnTo>
                    <a:pt x="6214" y="35988"/>
                  </a:lnTo>
                  <a:lnTo>
                    <a:pt x="18463" y="18873"/>
                  </a:lnTo>
                  <a:lnTo>
                    <a:pt x="26643" y="11034"/>
                  </a:lnTo>
                  <a:lnTo>
                    <a:pt x="48210" y="2323"/>
                  </a:lnTo>
                  <a:lnTo>
                    <a:pt x="60512" y="0"/>
                  </a:lnTo>
                  <a:lnTo>
                    <a:pt x="80420" y="3659"/>
                  </a:lnTo>
                  <a:lnTo>
                    <a:pt x="89004" y="7909"/>
                  </a:lnTo>
                  <a:lnTo>
                    <a:pt x="94727" y="15423"/>
                  </a:lnTo>
                  <a:lnTo>
                    <a:pt x="101086" y="36250"/>
                  </a:lnTo>
                  <a:lnTo>
                    <a:pt x="99077" y="68693"/>
                  </a:lnTo>
                  <a:lnTo>
                    <a:pt x="90931" y="86831"/>
                  </a:lnTo>
                  <a:lnTo>
                    <a:pt x="85483" y="94944"/>
                  </a:lnTo>
                  <a:lnTo>
                    <a:pt x="85361" y="99182"/>
                  </a:lnTo>
                  <a:lnTo>
                    <a:pt x="88789" y="100838"/>
                  </a:lnTo>
                  <a:lnTo>
                    <a:pt x="94584" y="100772"/>
                  </a:lnTo>
                  <a:lnTo>
                    <a:pt x="107261" y="106938"/>
                  </a:lnTo>
                  <a:lnTo>
                    <a:pt x="120695" y="118647"/>
                  </a:lnTo>
                  <a:lnTo>
                    <a:pt x="134464" y="135549"/>
                  </a:lnTo>
                  <a:lnTo>
                    <a:pt x="142144" y="157879"/>
                  </a:lnTo>
                  <a:lnTo>
                    <a:pt x="144191" y="170385"/>
                  </a:lnTo>
                  <a:lnTo>
                    <a:pt x="140228" y="190519"/>
                  </a:lnTo>
                  <a:lnTo>
                    <a:pt x="129497" y="207267"/>
                  </a:lnTo>
                  <a:lnTo>
                    <a:pt x="113030" y="222509"/>
                  </a:lnTo>
                  <a:lnTo>
                    <a:pt x="90893" y="230843"/>
                  </a:lnTo>
                  <a:lnTo>
                    <a:pt x="32474" y="237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69741" y="3779730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76843" y="55087"/>
                  </a:lnTo>
                  <a:lnTo>
                    <a:pt x="28054" y="11808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38155" y="3758673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136871" y="147399"/>
                  </a:moveTo>
                  <a:lnTo>
                    <a:pt x="91089" y="93285"/>
                  </a:lnTo>
                  <a:lnTo>
                    <a:pt x="35497" y="356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28600" y="3607987"/>
              <a:ext cx="276872" cy="460126"/>
            </a:xfrm>
            <a:custGeom>
              <a:avLst/>
              <a:gdLst/>
              <a:ahLst/>
              <a:cxnLst/>
              <a:rect l="0" t="0" r="0" b="0"/>
              <a:pathLst>
                <a:path w="276872" h="460126">
                  <a:moveTo>
                    <a:pt x="99110" y="13816"/>
                  </a:moveTo>
                  <a:lnTo>
                    <a:pt x="67871" y="51294"/>
                  </a:lnTo>
                  <a:lnTo>
                    <a:pt x="39710" y="106792"/>
                  </a:lnTo>
                  <a:lnTo>
                    <a:pt x="13024" y="152069"/>
                  </a:lnTo>
                  <a:lnTo>
                    <a:pt x="8963" y="155118"/>
                  </a:lnTo>
                  <a:lnTo>
                    <a:pt x="5088" y="153641"/>
                  </a:lnTo>
                  <a:lnTo>
                    <a:pt x="1333" y="149146"/>
                  </a:lnTo>
                  <a:lnTo>
                    <a:pt x="0" y="142641"/>
                  </a:lnTo>
                  <a:lnTo>
                    <a:pt x="1638" y="126054"/>
                  </a:lnTo>
                  <a:lnTo>
                    <a:pt x="26902" y="76516"/>
                  </a:lnTo>
                  <a:lnTo>
                    <a:pt x="74631" y="17914"/>
                  </a:lnTo>
                  <a:lnTo>
                    <a:pt x="101215" y="2032"/>
                  </a:lnTo>
                  <a:lnTo>
                    <a:pt x="121103" y="0"/>
                  </a:lnTo>
                  <a:lnTo>
                    <a:pt x="162466" y="8227"/>
                  </a:lnTo>
                  <a:lnTo>
                    <a:pt x="188332" y="23338"/>
                  </a:lnTo>
                  <a:lnTo>
                    <a:pt x="192516" y="31862"/>
                  </a:lnTo>
                  <a:lnTo>
                    <a:pt x="194046" y="53812"/>
                  </a:lnTo>
                  <a:lnTo>
                    <a:pt x="184326" y="104861"/>
                  </a:lnTo>
                  <a:lnTo>
                    <a:pt x="161090" y="146833"/>
                  </a:lnTo>
                  <a:lnTo>
                    <a:pt x="133970" y="178001"/>
                  </a:lnTo>
                  <a:lnTo>
                    <a:pt x="125859" y="181765"/>
                  </a:lnTo>
                  <a:lnTo>
                    <a:pt x="107489" y="182826"/>
                  </a:lnTo>
                  <a:lnTo>
                    <a:pt x="104695" y="180302"/>
                  </a:lnTo>
                  <a:lnTo>
                    <a:pt x="106343" y="176279"/>
                  </a:lnTo>
                  <a:lnTo>
                    <a:pt x="110951" y="171257"/>
                  </a:lnTo>
                  <a:lnTo>
                    <a:pt x="128549" y="165678"/>
                  </a:lnTo>
                  <a:lnTo>
                    <a:pt x="150798" y="164368"/>
                  </a:lnTo>
                  <a:lnTo>
                    <a:pt x="204269" y="176130"/>
                  </a:lnTo>
                  <a:lnTo>
                    <a:pt x="230354" y="191630"/>
                  </a:lnTo>
                  <a:lnTo>
                    <a:pt x="252900" y="216630"/>
                  </a:lnTo>
                  <a:lnTo>
                    <a:pt x="268809" y="246264"/>
                  </a:lnTo>
                  <a:lnTo>
                    <a:pt x="276871" y="309646"/>
                  </a:lnTo>
                  <a:lnTo>
                    <a:pt x="272264" y="364970"/>
                  </a:lnTo>
                  <a:lnTo>
                    <a:pt x="257779" y="401351"/>
                  </a:lnTo>
                  <a:lnTo>
                    <a:pt x="233080" y="428768"/>
                  </a:lnTo>
                  <a:lnTo>
                    <a:pt x="174622" y="454736"/>
                  </a:lnTo>
                  <a:lnTo>
                    <a:pt x="152558" y="460125"/>
                  </a:lnTo>
                  <a:lnTo>
                    <a:pt x="131054" y="458620"/>
                  </a:lnTo>
                  <a:lnTo>
                    <a:pt x="81416" y="439717"/>
                  </a:lnTo>
                  <a:lnTo>
                    <a:pt x="35938" y="413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111378" y="178984"/>
            <a:ext cx="3921037" cy="1621390"/>
            <a:chOff x="111378" y="178984"/>
            <a:chExt cx="3921037" cy="1621390"/>
          </a:xfrm>
        </p:grpSpPr>
        <p:sp>
          <p:nvSpPr>
            <p:cNvPr id="2" name="Freeform 1"/>
            <p:cNvSpPr/>
            <p:nvPr/>
          </p:nvSpPr>
          <p:spPr>
            <a:xfrm>
              <a:off x="673823" y="189512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42114" y="0"/>
                  </a:moveTo>
                  <a:lnTo>
                    <a:pt x="34879" y="27557"/>
                  </a:lnTo>
                  <a:lnTo>
                    <a:pt x="32236" y="86899"/>
                  </a:lnTo>
                  <a:lnTo>
                    <a:pt x="31779" y="140782"/>
                  </a:lnTo>
                  <a:lnTo>
                    <a:pt x="31643" y="201201"/>
                  </a:lnTo>
                  <a:lnTo>
                    <a:pt x="28483" y="254198"/>
                  </a:lnTo>
                  <a:lnTo>
                    <a:pt x="23258" y="301486"/>
                  </a:lnTo>
                  <a:lnTo>
                    <a:pt x="18590" y="356831"/>
                  </a:lnTo>
                  <a:lnTo>
                    <a:pt x="9798" y="410275"/>
                  </a:lnTo>
                  <a:lnTo>
                    <a:pt x="2903" y="45379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178984"/>
              <a:ext cx="505369" cy="31586"/>
            </a:xfrm>
            <a:custGeom>
              <a:avLst/>
              <a:gdLst/>
              <a:ahLst/>
              <a:cxnLst/>
              <a:rect l="0" t="0" r="0" b="0"/>
              <a:pathLst>
                <a:path w="505369" h="31586">
                  <a:moveTo>
                    <a:pt x="505368" y="0"/>
                  </a:moveTo>
                  <a:lnTo>
                    <a:pt x="448104" y="0"/>
                  </a:lnTo>
                  <a:lnTo>
                    <a:pt x="395594" y="0"/>
                  </a:lnTo>
                  <a:lnTo>
                    <a:pt x="335582" y="0"/>
                  </a:lnTo>
                  <a:lnTo>
                    <a:pt x="273347" y="3120"/>
                  </a:lnTo>
                  <a:lnTo>
                    <a:pt x="210454" y="8333"/>
                  </a:lnTo>
                  <a:lnTo>
                    <a:pt x="153604" y="9878"/>
                  </a:lnTo>
                  <a:lnTo>
                    <a:pt x="104004" y="13455"/>
                  </a:lnTo>
                  <a:lnTo>
                    <a:pt x="55383" y="18805"/>
                  </a:lnTo>
                  <a:lnTo>
                    <a:pt x="20699" y="235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4270" y="499778"/>
              <a:ext cx="218941" cy="181536"/>
            </a:xfrm>
            <a:custGeom>
              <a:avLst/>
              <a:gdLst/>
              <a:ahLst/>
              <a:cxnLst/>
              <a:rect l="0" t="0" r="0" b="0"/>
              <a:pathLst>
                <a:path w="218941" h="181536">
                  <a:moveTo>
                    <a:pt x="121180" y="5589"/>
                  </a:moveTo>
                  <a:lnTo>
                    <a:pt x="104413" y="0"/>
                  </a:lnTo>
                  <a:lnTo>
                    <a:pt x="86822" y="3495"/>
                  </a:lnTo>
                  <a:lnTo>
                    <a:pt x="30521" y="32436"/>
                  </a:lnTo>
                  <a:lnTo>
                    <a:pt x="12257" y="50277"/>
                  </a:lnTo>
                  <a:lnTo>
                    <a:pt x="2580" y="73024"/>
                  </a:lnTo>
                  <a:lnTo>
                    <a:pt x="0" y="85641"/>
                  </a:lnTo>
                  <a:lnTo>
                    <a:pt x="3371" y="112138"/>
                  </a:lnTo>
                  <a:lnTo>
                    <a:pt x="12669" y="137172"/>
                  </a:lnTo>
                  <a:lnTo>
                    <a:pt x="24600" y="156097"/>
                  </a:lnTo>
                  <a:lnTo>
                    <a:pt x="40821" y="169188"/>
                  </a:lnTo>
                  <a:lnTo>
                    <a:pt x="50060" y="174317"/>
                  </a:lnTo>
                  <a:lnTo>
                    <a:pt x="91009" y="181535"/>
                  </a:lnTo>
                  <a:lnTo>
                    <a:pt x="134597" y="178084"/>
                  </a:lnTo>
                  <a:lnTo>
                    <a:pt x="171559" y="164064"/>
                  </a:lnTo>
                  <a:lnTo>
                    <a:pt x="199148" y="145091"/>
                  </a:lnTo>
                  <a:lnTo>
                    <a:pt x="216552" y="119063"/>
                  </a:lnTo>
                  <a:lnTo>
                    <a:pt x="218940" y="96186"/>
                  </a:lnTo>
                  <a:lnTo>
                    <a:pt x="217939" y="83535"/>
                  </a:lnTo>
                  <a:lnTo>
                    <a:pt x="207468" y="60119"/>
                  </a:lnTo>
                  <a:lnTo>
                    <a:pt x="181842" y="30325"/>
                  </a:lnTo>
                  <a:lnTo>
                    <a:pt x="172150" y="22080"/>
                  </a:lnTo>
                  <a:lnTo>
                    <a:pt x="148903" y="12919"/>
                  </a:lnTo>
                  <a:lnTo>
                    <a:pt x="110652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4553" y="255972"/>
              <a:ext cx="141551" cy="449438"/>
            </a:xfrm>
            <a:custGeom>
              <a:avLst/>
              <a:gdLst/>
              <a:ahLst/>
              <a:cxnLst/>
              <a:rect l="0" t="0" r="0" b="0"/>
              <a:pathLst>
                <a:path w="141551" h="449438">
                  <a:moveTo>
                    <a:pt x="67851" y="449437"/>
                  </a:moveTo>
                  <a:lnTo>
                    <a:pt x="79029" y="438258"/>
                  </a:lnTo>
                  <a:lnTo>
                    <a:pt x="81152" y="431456"/>
                  </a:lnTo>
                  <a:lnTo>
                    <a:pt x="78551" y="403945"/>
                  </a:lnTo>
                  <a:lnTo>
                    <a:pt x="67191" y="353320"/>
                  </a:lnTo>
                  <a:lnTo>
                    <a:pt x="53682" y="298260"/>
                  </a:lnTo>
                  <a:lnTo>
                    <a:pt x="39749" y="235088"/>
                  </a:lnTo>
                  <a:lnTo>
                    <a:pt x="25732" y="173216"/>
                  </a:lnTo>
                  <a:lnTo>
                    <a:pt x="11698" y="116195"/>
                  </a:lnTo>
                  <a:lnTo>
                    <a:pt x="0" y="63900"/>
                  </a:lnTo>
                  <a:lnTo>
                    <a:pt x="1820" y="40611"/>
                  </a:lnTo>
                  <a:lnTo>
                    <a:pt x="9648" y="21682"/>
                  </a:lnTo>
                  <a:lnTo>
                    <a:pt x="15011" y="13358"/>
                  </a:lnTo>
                  <a:lnTo>
                    <a:pt x="23265" y="7809"/>
                  </a:lnTo>
                  <a:lnTo>
                    <a:pt x="57240" y="0"/>
                  </a:lnTo>
                  <a:lnTo>
                    <a:pt x="107522" y="481"/>
                  </a:lnTo>
                  <a:lnTo>
                    <a:pt x="141550" y="7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16062" y="50536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3783" y="0"/>
                  </a:lnTo>
                  <a:lnTo>
                    <a:pt x="4330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3209" y="515896"/>
              <a:ext cx="6066" cy="157928"/>
            </a:xfrm>
            <a:custGeom>
              <a:avLst/>
              <a:gdLst/>
              <a:ahLst/>
              <a:cxnLst/>
              <a:rect l="0" t="0" r="0" b="0"/>
              <a:pathLst>
                <a:path w="6066" h="157928">
                  <a:moveTo>
                    <a:pt x="6065" y="0"/>
                  </a:moveTo>
                  <a:lnTo>
                    <a:pt x="0" y="33622"/>
                  </a:lnTo>
                  <a:lnTo>
                    <a:pt x="4520" y="88443"/>
                  </a:lnTo>
                  <a:lnTo>
                    <a:pt x="5608" y="128761"/>
                  </a:lnTo>
                  <a:lnTo>
                    <a:pt x="6065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7689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42445" y="484409"/>
              <a:ext cx="190623" cy="178887"/>
            </a:xfrm>
            <a:custGeom>
              <a:avLst/>
              <a:gdLst/>
              <a:ahLst/>
              <a:cxnLst/>
              <a:rect l="0" t="0" r="0" b="0"/>
              <a:pathLst>
                <a:path w="190623" h="178887">
                  <a:moveTo>
                    <a:pt x="0" y="42015"/>
                  </a:moveTo>
                  <a:lnTo>
                    <a:pt x="14655" y="100632"/>
                  </a:lnTo>
                  <a:lnTo>
                    <a:pt x="31924" y="146617"/>
                  </a:lnTo>
                  <a:lnTo>
                    <a:pt x="30641" y="146845"/>
                  </a:lnTo>
                  <a:lnTo>
                    <a:pt x="27447" y="143487"/>
                  </a:lnTo>
                  <a:lnTo>
                    <a:pt x="22951" y="116405"/>
                  </a:lnTo>
                  <a:lnTo>
                    <a:pt x="22601" y="59266"/>
                  </a:lnTo>
                  <a:lnTo>
                    <a:pt x="30743" y="24120"/>
                  </a:lnTo>
                  <a:lnTo>
                    <a:pt x="41350" y="6376"/>
                  </a:lnTo>
                  <a:lnTo>
                    <a:pt x="48624" y="1878"/>
                  </a:lnTo>
                  <a:lnTo>
                    <a:pt x="66064" y="0"/>
                  </a:lnTo>
                  <a:lnTo>
                    <a:pt x="82394" y="6184"/>
                  </a:lnTo>
                  <a:lnTo>
                    <a:pt x="126317" y="36994"/>
                  </a:lnTo>
                  <a:lnTo>
                    <a:pt x="171655" y="95141"/>
                  </a:lnTo>
                  <a:lnTo>
                    <a:pt x="185866" y="115930"/>
                  </a:lnTo>
                  <a:lnTo>
                    <a:pt x="190622" y="136867"/>
                  </a:lnTo>
                  <a:lnTo>
                    <a:pt x="189513" y="178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5893" y="321070"/>
              <a:ext cx="175051" cy="375333"/>
            </a:xfrm>
            <a:custGeom>
              <a:avLst/>
              <a:gdLst/>
              <a:ahLst/>
              <a:cxnLst/>
              <a:rect l="0" t="0" r="0" b="0"/>
              <a:pathLst>
                <a:path w="175051" h="375333">
                  <a:moveTo>
                    <a:pt x="143464" y="236940"/>
                  </a:moveTo>
                  <a:lnTo>
                    <a:pt x="137875" y="220172"/>
                  </a:lnTo>
                  <a:lnTo>
                    <a:pt x="117631" y="192977"/>
                  </a:lnTo>
                  <a:lnTo>
                    <a:pt x="96108" y="182306"/>
                  </a:lnTo>
                  <a:lnTo>
                    <a:pt x="83817" y="179460"/>
                  </a:lnTo>
                  <a:lnTo>
                    <a:pt x="60802" y="182538"/>
                  </a:lnTo>
                  <a:lnTo>
                    <a:pt x="49752" y="186634"/>
                  </a:lnTo>
                  <a:lnTo>
                    <a:pt x="34354" y="200544"/>
                  </a:lnTo>
                  <a:lnTo>
                    <a:pt x="9347" y="243658"/>
                  </a:lnTo>
                  <a:lnTo>
                    <a:pt x="0" y="289103"/>
                  </a:lnTo>
                  <a:lnTo>
                    <a:pt x="2820" y="328435"/>
                  </a:lnTo>
                  <a:lnTo>
                    <a:pt x="11156" y="348184"/>
                  </a:lnTo>
                  <a:lnTo>
                    <a:pt x="16654" y="356726"/>
                  </a:lnTo>
                  <a:lnTo>
                    <a:pt x="32122" y="369337"/>
                  </a:lnTo>
                  <a:lnTo>
                    <a:pt x="41160" y="374338"/>
                  </a:lnTo>
                  <a:lnTo>
                    <a:pt x="49525" y="375332"/>
                  </a:lnTo>
                  <a:lnTo>
                    <a:pt x="65059" y="370197"/>
                  </a:lnTo>
                  <a:lnTo>
                    <a:pt x="101330" y="346667"/>
                  </a:lnTo>
                  <a:lnTo>
                    <a:pt x="117329" y="328991"/>
                  </a:lnTo>
                  <a:lnTo>
                    <a:pt x="133901" y="293720"/>
                  </a:lnTo>
                  <a:lnTo>
                    <a:pt x="142745" y="241050"/>
                  </a:lnTo>
                  <a:lnTo>
                    <a:pt x="151424" y="189399"/>
                  </a:lnTo>
                  <a:lnTo>
                    <a:pt x="153232" y="140575"/>
                  </a:lnTo>
                  <a:lnTo>
                    <a:pt x="153842" y="77265"/>
                  </a:lnTo>
                  <a:lnTo>
                    <a:pt x="142770" y="33911"/>
                  </a:lnTo>
                  <a:lnTo>
                    <a:pt x="124671" y="2608"/>
                  </a:lnTo>
                  <a:lnTo>
                    <a:pt x="118067" y="0"/>
                  </a:lnTo>
                  <a:lnTo>
                    <a:pt x="111325" y="1771"/>
                  </a:lnTo>
                  <a:lnTo>
                    <a:pt x="104491" y="6461"/>
                  </a:lnTo>
                  <a:lnTo>
                    <a:pt x="93777" y="21031"/>
                  </a:lnTo>
                  <a:lnTo>
                    <a:pt x="86286" y="40375"/>
                  </a:lnTo>
                  <a:lnTo>
                    <a:pt x="81477" y="94040"/>
                  </a:lnTo>
                  <a:lnTo>
                    <a:pt x="86116" y="155030"/>
                  </a:lnTo>
                  <a:lnTo>
                    <a:pt x="104774" y="217921"/>
                  </a:lnTo>
                  <a:lnTo>
                    <a:pt x="124513" y="272438"/>
                  </a:lnTo>
                  <a:lnTo>
                    <a:pt x="141619" y="308679"/>
                  </a:lnTo>
                  <a:lnTo>
                    <a:pt x="154732" y="324586"/>
                  </a:lnTo>
                  <a:lnTo>
                    <a:pt x="175050" y="3422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7231" y="273740"/>
              <a:ext cx="31153" cy="389556"/>
            </a:xfrm>
            <a:custGeom>
              <a:avLst/>
              <a:gdLst/>
              <a:ahLst/>
              <a:cxnLst/>
              <a:rect l="0" t="0" r="0" b="0"/>
              <a:pathLst>
                <a:path w="31153" h="389556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8670" y="212501"/>
                  </a:lnTo>
                  <a:lnTo>
                    <a:pt x="9673" y="268724"/>
                  </a:lnTo>
                  <a:lnTo>
                    <a:pt x="15559" y="322428"/>
                  </a:lnTo>
                  <a:lnTo>
                    <a:pt x="28290" y="378289"/>
                  </a:lnTo>
                  <a:lnTo>
                    <a:pt x="31152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79399" y="41061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5589"/>
                  </a:lnTo>
                  <a:lnTo>
                    <a:pt x="111600" y="16788"/>
                  </a:lnTo>
                  <a:lnTo>
                    <a:pt x="5319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11026" y="178984"/>
              <a:ext cx="326977" cy="473783"/>
            </a:xfrm>
            <a:custGeom>
              <a:avLst/>
              <a:gdLst/>
              <a:ahLst/>
              <a:cxnLst/>
              <a:rect l="0" t="0" r="0" b="0"/>
              <a:pathLst>
                <a:path w="326977" h="473783">
                  <a:moveTo>
                    <a:pt x="0" y="0"/>
                  </a:moveTo>
                  <a:lnTo>
                    <a:pt x="0" y="58617"/>
                  </a:lnTo>
                  <a:lnTo>
                    <a:pt x="7235" y="109065"/>
                  </a:lnTo>
                  <a:lnTo>
                    <a:pt x="10722" y="169056"/>
                  </a:lnTo>
                  <a:lnTo>
                    <a:pt x="17474" y="231805"/>
                  </a:lnTo>
                  <a:lnTo>
                    <a:pt x="19995" y="294851"/>
                  </a:lnTo>
                  <a:lnTo>
                    <a:pt x="21912" y="356815"/>
                  </a:lnTo>
                  <a:lnTo>
                    <a:pt x="28199" y="411569"/>
                  </a:lnTo>
                  <a:lnTo>
                    <a:pt x="29412" y="449760"/>
                  </a:lnTo>
                  <a:lnTo>
                    <a:pt x="27797" y="450748"/>
                  </a:lnTo>
                  <a:lnTo>
                    <a:pt x="25550" y="447898"/>
                  </a:lnTo>
                  <a:lnTo>
                    <a:pt x="22388" y="415940"/>
                  </a:lnTo>
                  <a:lnTo>
                    <a:pt x="28555" y="361144"/>
                  </a:lnTo>
                  <a:lnTo>
                    <a:pt x="34106" y="308380"/>
                  </a:lnTo>
                  <a:lnTo>
                    <a:pt x="40894" y="286796"/>
                  </a:lnTo>
                  <a:lnTo>
                    <a:pt x="70953" y="246460"/>
                  </a:lnTo>
                  <a:lnTo>
                    <a:pt x="77718" y="243855"/>
                  </a:lnTo>
                  <a:lnTo>
                    <a:pt x="84567" y="244458"/>
                  </a:lnTo>
                  <a:lnTo>
                    <a:pt x="91473" y="247200"/>
                  </a:lnTo>
                  <a:lnTo>
                    <a:pt x="105385" y="262725"/>
                  </a:lnTo>
                  <a:lnTo>
                    <a:pt x="117028" y="285223"/>
                  </a:lnTo>
                  <a:lnTo>
                    <a:pt x="130741" y="331554"/>
                  </a:lnTo>
                  <a:lnTo>
                    <a:pt x="136293" y="340359"/>
                  </a:lnTo>
                  <a:lnTo>
                    <a:pt x="149056" y="398342"/>
                  </a:lnTo>
                  <a:lnTo>
                    <a:pt x="156759" y="451543"/>
                  </a:lnTo>
                  <a:lnTo>
                    <a:pt x="167400" y="408813"/>
                  </a:lnTo>
                  <a:lnTo>
                    <a:pt x="178125" y="388755"/>
                  </a:lnTo>
                  <a:lnTo>
                    <a:pt x="219715" y="355688"/>
                  </a:lnTo>
                  <a:lnTo>
                    <a:pt x="282978" y="312453"/>
                  </a:lnTo>
                  <a:lnTo>
                    <a:pt x="322241" y="277265"/>
                  </a:lnTo>
                  <a:lnTo>
                    <a:pt x="325961" y="267901"/>
                  </a:lnTo>
                  <a:lnTo>
                    <a:pt x="326976" y="245019"/>
                  </a:lnTo>
                  <a:lnTo>
                    <a:pt x="323269" y="235876"/>
                  </a:lnTo>
                  <a:lnTo>
                    <a:pt x="309791" y="222597"/>
                  </a:lnTo>
                  <a:lnTo>
                    <a:pt x="288983" y="219035"/>
                  </a:lnTo>
                  <a:lnTo>
                    <a:pt x="266477" y="222521"/>
                  </a:lnTo>
                  <a:lnTo>
                    <a:pt x="240653" y="237638"/>
                  </a:lnTo>
                  <a:lnTo>
                    <a:pt x="225500" y="250286"/>
                  </a:lnTo>
                  <a:lnTo>
                    <a:pt x="209404" y="276150"/>
                  </a:lnTo>
                  <a:lnTo>
                    <a:pt x="194655" y="317501"/>
                  </a:lnTo>
                  <a:lnTo>
                    <a:pt x="192206" y="354817"/>
                  </a:lnTo>
                  <a:lnTo>
                    <a:pt x="204367" y="410196"/>
                  </a:lnTo>
                  <a:lnTo>
                    <a:pt x="219910" y="436485"/>
                  </a:lnTo>
                  <a:lnTo>
                    <a:pt x="244923" y="459092"/>
                  </a:lnTo>
                  <a:lnTo>
                    <a:pt x="270681" y="467253"/>
                  </a:lnTo>
                  <a:lnTo>
                    <a:pt x="315854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07585" y="244438"/>
              <a:ext cx="293120" cy="372386"/>
            </a:xfrm>
            <a:custGeom>
              <a:avLst/>
              <a:gdLst/>
              <a:ahLst/>
              <a:cxnLst/>
              <a:rect l="0" t="0" r="0" b="0"/>
              <a:pathLst>
                <a:path w="293120" h="372386">
                  <a:moveTo>
                    <a:pt x="261534" y="50359"/>
                  </a:moveTo>
                  <a:lnTo>
                    <a:pt x="250355" y="33592"/>
                  </a:lnTo>
                  <a:lnTo>
                    <a:pt x="235509" y="22240"/>
                  </a:lnTo>
                  <a:lnTo>
                    <a:pt x="197382" y="5421"/>
                  </a:lnTo>
                  <a:lnTo>
                    <a:pt x="160898" y="0"/>
                  </a:lnTo>
                  <a:lnTo>
                    <a:pt x="140378" y="4971"/>
                  </a:lnTo>
                  <a:lnTo>
                    <a:pt x="82080" y="43587"/>
                  </a:lnTo>
                  <a:lnTo>
                    <a:pt x="45932" y="82687"/>
                  </a:lnTo>
                  <a:lnTo>
                    <a:pt x="17445" y="146138"/>
                  </a:lnTo>
                  <a:lnTo>
                    <a:pt x="6821" y="173646"/>
                  </a:lnTo>
                  <a:lnTo>
                    <a:pt x="0" y="229434"/>
                  </a:lnTo>
                  <a:lnTo>
                    <a:pt x="1939" y="268365"/>
                  </a:lnTo>
                  <a:lnTo>
                    <a:pt x="13074" y="312961"/>
                  </a:lnTo>
                  <a:lnTo>
                    <a:pt x="28689" y="339387"/>
                  </a:lnTo>
                  <a:lnTo>
                    <a:pt x="59312" y="362035"/>
                  </a:lnTo>
                  <a:lnTo>
                    <a:pt x="98021" y="372385"/>
                  </a:lnTo>
                  <a:lnTo>
                    <a:pt x="133537" y="369862"/>
                  </a:lnTo>
                  <a:lnTo>
                    <a:pt x="175809" y="357360"/>
                  </a:lnTo>
                  <a:lnTo>
                    <a:pt x="200389" y="338894"/>
                  </a:lnTo>
                  <a:lnTo>
                    <a:pt x="215251" y="321317"/>
                  </a:lnTo>
                  <a:lnTo>
                    <a:pt x="223416" y="298687"/>
                  </a:lnTo>
                  <a:lnTo>
                    <a:pt x="225594" y="286101"/>
                  </a:lnTo>
                  <a:lnTo>
                    <a:pt x="221774" y="265878"/>
                  </a:lnTo>
                  <a:lnTo>
                    <a:pt x="206470" y="241339"/>
                  </a:lnTo>
                  <a:lnTo>
                    <a:pt x="200258" y="233831"/>
                  </a:lnTo>
                  <a:lnTo>
                    <a:pt x="180878" y="225489"/>
                  </a:lnTo>
                  <a:lnTo>
                    <a:pt x="130308" y="220134"/>
                  </a:lnTo>
                  <a:lnTo>
                    <a:pt x="123747" y="222034"/>
                  </a:lnTo>
                  <a:lnTo>
                    <a:pt x="121713" y="225640"/>
                  </a:lnTo>
                  <a:lnTo>
                    <a:pt x="122697" y="230384"/>
                  </a:lnTo>
                  <a:lnTo>
                    <a:pt x="128032" y="233547"/>
                  </a:lnTo>
                  <a:lnTo>
                    <a:pt x="183107" y="239039"/>
                  </a:lnTo>
                  <a:lnTo>
                    <a:pt x="237420" y="232472"/>
                  </a:lnTo>
                  <a:lnTo>
                    <a:pt x="293119" y="2293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46564" y="295665"/>
              <a:ext cx="217354" cy="322511"/>
            </a:xfrm>
            <a:custGeom>
              <a:avLst/>
              <a:gdLst/>
              <a:ahLst/>
              <a:cxnLst/>
              <a:rect l="0" t="0" r="0" b="0"/>
              <a:pathLst>
                <a:path w="217354" h="322511">
                  <a:moveTo>
                    <a:pt x="206824" y="20189"/>
                  </a:moveTo>
                  <a:lnTo>
                    <a:pt x="195646" y="9011"/>
                  </a:lnTo>
                  <a:lnTo>
                    <a:pt x="177679" y="3523"/>
                  </a:lnTo>
                  <a:lnTo>
                    <a:pt x="128018" y="0"/>
                  </a:lnTo>
                  <a:lnTo>
                    <a:pt x="107068" y="5757"/>
                  </a:lnTo>
                  <a:lnTo>
                    <a:pt x="47140" y="48653"/>
                  </a:lnTo>
                  <a:lnTo>
                    <a:pt x="33298" y="65595"/>
                  </a:lnTo>
                  <a:lnTo>
                    <a:pt x="4945" y="116549"/>
                  </a:lnTo>
                  <a:lnTo>
                    <a:pt x="0" y="155065"/>
                  </a:lnTo>
                  <a:lnTo>
                    <a:pt x="11248" y="218351"/>
                  </a:lnTo>
                  <a:lnTo>
                    <a:pt x="32924" y="260804"/>
                  </a:lnTo>
                  <a:lnTo>
                    <a:pt x="62856" y="292933"/>
                  </a:lnTo>
                  <a:lnTo>
                    <a:pt x="92027" y="311572"/>
                  </a:lnTo>
                  <a:lnTo>
                    <a:pt x="114859" y="319319"/>
                  </a:lnTo>
                  <a:lnTo>
                    <a:pt x="158258" y="322510"/>
                  </a:lnTo>
                  <a:lnTo>
                    <a:pt x="192044" y="316566"/>
                  </a:lnTo>
                  <a:lnTo>
                    <a:pt x="217353" y="304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39657" y="248642"/>
              <a:ext cx="145359" cy="362011"/>
            </a:xfrm>
            <a:custGeom>
              <a:avLst/>
              <a:gdLst/>
              <a:ahLst/>
              <a:cxnLst/>
              <a:rect l="0" t="0" r="0" b="0"/>
              <a:pathLst>
                <a:path w="145359" h="362011">
                  <a:moveTo>
                    <a:pt x="61130" y="362010"/>
                  </a:moveTo>
                  <a:lnTo>
                    <a:pt x="52797" y="324532"/>
                  </a:lnTo>
                  <a:lnTo>
                    <a:pt x="45446" y="273109"/>
                  </a:lnTo>
                  <a:lnTo>
                    <a:pt x="32448" y="212263"/>
                  </a:lnTo>
                  <a:lnTo>
                    <a:pt x="24529" y="157995"/>
                  </a:lnTo>
                  <a:lnTo>
                    <a:pt x="8289" y="99661"/>
                  </a:lnTo>
                  <a:lnTo>
                    <a:pt x="1020" y="64349"/>
                  </a:lnTo>
                  <a:lnTo>
                    <a:pt x="0" y="51265"/>
                  </a:lnTo>
                  <a:lnTo>
                    <a:pt x="5105" y="30489"/>
                  </a:lnTo>
                  <a:lnTo>
                    <a:pt x="9742" y="21673"/>
                  </a:lnTo>
                  <a:lnTo>
                    <a:pt x="17513" y="15796"/>
                  </a:lnTo>
                  <a:lnTo>
                    <a:pt x="76819" y="0"/>
                  </a:lnTo>
                  <a:lnTo>
                    <a:pt x="112182" y="1024"/>
                  </a:lnTo>
                  <a:lnTo>
                    <a:pt x="145358" y="14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0259" y="44219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09574" y="11179"/>
                  </a:lnTo>
                  <a:lnTo>
                    <a:pt x="54016" y="228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11357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11357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1709" y="694880"/>
              <a:ext cx="3400706" cy="94758"/>
            </a:xfrm>
            <a:custGeom>
              <a:avLst/>
              <a:gdLst/>
              <a:ahLst/>
              <a:cxnLst/>
              <a:rect l="0" t="0" r="0" b="0"/>
              <a:pathLst>
                <a:path w="3400706" h="94758">
                  <a:moveTo>
                    <a:pt x="3400705" y="0"/>
                  </a:moveTo>
                  <a:lnTo>
                    <a:pt x="3342088" y="0"/>
                  </a:lnTo>
                  <a:lnTo>
                    <a:pt x="3287914" y="0"/>
                  </a:lnTo>
                  <a:lnTo>
                    <a:pt x="3232153" y="0"/>
                  </a:lnTo>
                  <a:lnTo>
                    <a:pt x="3176078" y="5590"/>
                  </a:lnTo>
                  <a:lnTo>
                    <a:pt x="3112706" y="10723"/>
                  </a:lnTo>
                  <a:lnTo>
                    <a:pt x="3053915" y="18669"/>
                  </a:lnTo>
                  <a:lnTo>
                    <a:pt x="2991652" y="20586"/>
                  </a:lnTo>
                  <a:lnTo>
                    <a:pt x="2940383" y="26507"/>
                  </a:lnTo>
                  <a:lnTo>
                    <a:pt x="2877892" y="30583"/>
                  </a:lnTo>
                  <a:lnTo>
                    <a:pt x="2828817" y="31289"/>
                  </a:lnTo>
                  <a:lnTo>
                    <a:pt x="2772840" y="34647"/>
                  </a:lnTo>
                  <a:lnTo>
                    <a:pt x="2716462" y="40639"/>
                  </a:lnTo>
                  <a:lnTo>
                    <a:pt x="2666212" y="41677"/>
                  </a:lnTo>
                  <a:lnTo>
                    <a:pt x="2614279" y="41985"/>
                  </a:lnTo>
                  <a:lnTo>
                    <a:pt x="2558800" y="49324"/>
                  </a:lnTo>
                  <a:lnTo>
                    <a:pt x="2509663" y="51660"/>
                  </a:lnTo>
                  <a:lnTo>
                    <a:pt x="2451171" y="53521"/>
                  </a:lnTo>
                  <a:lnTo>
                    <a:pt x="2389386" y="59792"/>
                  </a:lnTo>
                  <a:lnTo>
                    <a:pt x="2327796" y="62170"/>
                  </a:lnTo>
                  <a:lnTo>
                    <a:pt x="2270812" y="64044"/>
                  </a:lnTo>
                  <a:lnTo>
                    <a:pt x="2209994" y="70319"/>
                  </a:lnTo>
                  <a:lnTo>
                    <a:pt x="2147520" y="72698"/>
                  </a:lnTo>
                  <a:lnTo>
                    <a:pt x="2084556" y="73403"/>
                  </a:lnTo>
                  <a:lnTo>
                    <a:pt x="2023786" y="73612"/>
                  </a:lnTo>
                  <a:lnTo>
                    <a:pt x="1973935" y="74844"/>
                  </a:lnTo>
                  <a:lnTo>
                    <a:pt x="1921469" y="80928"/>
                  </a:lnTo>
                  <a:lnTo>
                    <a:pt x="1861990" y="83250"/>
                  </a:lnTo>
                  <a:lnTo>
                    <a:pt x="1799913" y="83939"/>
                  </a:lnTo>
                  <a:lnTo>
                    <a:pt x="1740576" y="85312"/>
                  </a:lnTo>
                  <a:lnTo>
                    <a:pt x="1681067" y="92545"/>
                  </a:lnTo>
                  <a:lnTo>
                    <a:pt x="1630882" y="94101"/>
                  </a:lnTo>
                  <a:lnTo>
                    <a:pt x="1575849" y="94563"/>
                  </a:lnTo>
                  <a:lnTo>
                    <a:pt x="1518208" y="94699"/>
                  </a:lnTo>
                  <a:lnTo>
                    <a:pt x="1464085" y="94740"/>
                  </a:lnTo>
                  <a:lnTo>
                    <a:pt x="1407884" y="94752"/>
                  </a:lnTo>
                  <a:lnTo>
                    <a:pt x="1353018" y="94755"/>
                  </a:lnTo>
                  <a:lnTo>
                    <a:pt x="1300886" y="94756"/>
                  </a:lnTo>
                  <a:lnTo>
                    <a:pt x="1244105" y="94757"/>
                  </a:lnTo>
                  <a:lnTo>
                    <a:pt x="1183696" y="89168"/>
                  </a:lnTo>
                  <a:lnTo>
                    <a:pt x="1121157" y="85204"/>
                  </a:lnTo>
                  <a:lnTo>
                    <a:pt x="1069840" y="84517"/>
                  </a:lnTo>
                  <a:lnTo>
                    <a:pt x="1016420" y="84314"/>
                  </a:lnTo>
                  <a:lnTo>
                    <a:pt x="957828" y="83084"/>
                  </a:lnTo>
                  <a:lnTo>
                    <a:pt x="902903" y="77000"/>
                  </a:lnTo>
                  <a:lnTo>
                    <a:pt x="849584" y="74678"/>
                  </a:lnTo>
                  <a:lnTo>
                    <a:pt x="799081" y="72820"/>
                  </a:lnTo>
                  <a:lnTo>
                    <a:pt x="746270" y="65424"/>
                  </a:lnTo>
                  <a:lnTo>
                    <a:pt x="685535" y="63616"/>
                  </a:lnTo>
                  <a:lnTo>
                    <a:pt x="634530" y="63303"/>
                  </a:lnTo>
                  <a:lnTo>
                    <a:pt x="582373" y="63210"/>
                  </a:lnTo>
                  <a:lnTo>
                    <a:pt x="524285" y="63183"/>
                  </a:lnTo>
                  <a:lnTo>
                    <a:pt x="465821" y="55938"/>
                  </a:lnTo>
                  <a:lnTo>
                    <a:pt x="407306" y="56413"/>
                  </a:lnTo>
                  <a:lnTo>
                    <a:pt x="356990" y="61169"/>
                  </a:lnTo>
                  <a:lnTo>
                    <a:pt x="305037" y="62578"/>
                  </a:lnTo>
                  <a:lnTo>
                    <a:pt x="255718" y="62996"/>
                  </a:lnTo>
                  <a:lnTo>
                    <a:pt x="208350" y="63119"/>
                  </a:lnTo>
                  <a:lnTo>
                    <a:pt x="157270" y="63156"/>
                  </a:lnTo>
                  <a:lnTo>
                    <a:pt x="105090" y="63167"/>
                  </a:lnTo>
                  <a:lnTo>
                    <a:pt x="55705" y="631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9518" y="1031792"/>
              <a:ext cx="7923" cy="200043"/>
            </a:xfrm>
            <a:custGeom>
              <a:avLst/>
              <a:gdLst/>
              <a:ahLst/>
              <a:cxnLst/>
              <a:rect l="0" t="0" r="0" b="0"/>
              <a:pathLst>
                <a:path w="7923" h="200043">
                  <a:moveTo>
                    <a:pt x="7922" y="0"/>
                  </a:moveTo>
                  <a:lnTo>
                    <a:pt x="2333" y="16768"/>
                  </a:lnTo>
                  <a:lnTo>
                    <a:pt x="4435" y="70686"/>
                  </a:lnTo>
                  <a:lnTo>
                    <a:pt x="0" y="119340"/>
                  </a:lnTo>
                  <a:lnTo>
                    <a:pt x="1028" y="172056"/>
                  </a:lnTo>
                  <a:lnTo>
                    <a:pt x="7922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1378" y="939470"/>
              <a:ext cx="400649" cy="371591"/>
            </a:xfrm>
            <a:custGeom>
              <a:avLst/>
              <a:gdLst/>
              <a:ahLst/>
              <a:cxnLst/>
              <a:rect l="0" t="0" r="0" b="0"/>
              <a:pathLst>
                <a:path w="400649" h="371591">
                  <a:moveTo>
                    <a:pt x="299233" y="18623"/>
                  </a:moveTo>
                  <a:lnTo>
                    <a:pt x="244188" y="1834"/>
                  </a:lnTo>
                  <a:lnTo>
                    <a:pt x="206234" y="0"/>
                  </a:lnTo>
                  <a:lnTo>
                    <a:pt x="143154" y="12387"/>
                  </a:lnTo>
                  <a:lnTo>
                    <a:pt x="88906" y="40707"/>
                  </a:lnTo>
                  <a:lnTo>
                    <a:pt x="46597" y="73548"/>
                  </a:lnTo>
                  <a:lnTo>
                    <a:pt x="26156" y="103527"/>
                  </a:lnTo>
                  <a:lnTo>
                    <a:pt x="4985" y="161821"/>
                  </a:lnTo>
                  <a:lnTo>
                    <a:pt x="0" y="192231"/>
                  </a:lnTo>
                  <a:lnTo>
                    <a:pt x="6332" y="249881"/>
                  </a:lnTo>
                  <a:lnTo>
                    <a:pt x="13467" y="275822"/>
                  </a:lnTo>
                  <a:lnTo>
                    <a:pt x="37111" y="311540"/>
                  </a:lnTo>
                  <a:lnTo>
                    <a:pt x="72429" y="347098"/>
                  </a:lnTo>
                  <a:lnTo>
                    <a:pt x="90807" y="356854"/>
                  </a:lnTo>
                  <a:lnTo>
                    <a:pt x="145672" y="365414"/>
                  </a:lnTo>
                  <a:lnTo>
                    <a:pt x="181594" y="371590"/>
                  </a:lnTo>
                  <a:lnTo>
                    <a:pt x="235821" y="361433"/>
                  </a:lnTo>
                  <a:lnTo>
                    <a:pt x="299212" y="326744"/>
                  </a:lnTo>
                  <a:lnTo>
                    <a:pt x="361039" y="277114"/>
                  </a:lnTo>
                  <a:lnTo>
                    <a:pt x="391456" y="228571"/>
                  </a:lnTo>
                  <a:lnTo>
                    <a:pt x="400648" y="186245"/>
                  </a:lnTo>
                  <a:lnTo>
                    <a:pt x="395348" y="129116"/>
                  </a:lnTo>
                  <a:lnTo>
                    <a:pt x="385163" y="95035"/>
                  </a:lnTo>
                  <a:lnTo>
                    <a:pt x="354685" y="54537"/>
                  </a:lnTo>
                  <a:lnTo>
                    <a:pt x="328531" y="38493"/>
                  </a:lnTo>
                  <a:lnTo>
                    <a:pt x="292966" y="31919"/>
                  </a:lnTo>
                  <a:lnTo>
                    <a:pt x="236062" y="39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0124" y="1000207"/>
              <a:ext cx="365587" cy="224152"/>
            </a:xfrm>
            <a:custGeom>
              <a:avLst/>
              <a:gdLst/>
              <a:ahLst/>
              <a:cxnLst/>
              <a:rect l="0" t="0" r="0" b="0"/>
              <a:pathLst>
                <a:path w="365587" h="224152">
                  <a:moveTo>
                    <a:pt x="0" y="0"/>
                  </a:moveTo>
                  <a:lnTo>
                    <a:pt x="5589" y="58617"/>
                  </a:lnTo>
                  <a:lnTo>
                    <a:pt x="17958" y="118856"/>
                  </a:lnTo>
                  <a:lnTo>
                    <a:pt x="35149" y="177998"/>
                  </a:lnTo>
                  <a:lnTo>
                    <a:pt x="51229" y="204689"/>
                  </a:lnTo>
                  <a:lnTo>
                    <a:pt x="67222" y="216925"/>
                  </a:lnTo>
                  <a:lnTo>
                    <a:pt x="76400" y="221825"/>
                  </a:lnTo>
                  <a:lnTo>
                    <a:pt x="95957" y="224151"/>
                  </a:lnTo>
                  <a:lnTo>
                    <a:pt x="115177" y="220115"/>
                  </a:lnTo>
                  <a:lnTo>
                    <a:pt x="131518" y="210523"/>
                  </a:lnTo>
                  <a:lnTo>
                    <a:pt x="143460" y="195341"/>
                  </a:lnTo>
                  <a:lnTo>
                    <a:pt x="151498" y="175725"/>
                  </a:lnTo>
                  <a:lnTo>
                    <a:pt x="162670" y="117002"/>
                  </a:lnTo>
                  <a:lnTo>
                    <a:pt x="165768" y="113096"/>
                  </a:lnTo>
                  <a:lnTo>
                    <a:pt x="169004" y="114002"/>
                  </a:lnTo>
                  <a:lnTo>
                    <a:pt x="175718" y="124367"/>
                  </a:lnTo>
                  <a:lnTo>
                    <a:pt x="192680" y="156497"/>
                  </a:lnTo>
                  <a:lnTo>
                    <a:pt x="235025" y="213463"/>
                  </a:lnTo>
                  <a:lnTo>
                    <a:pt x="244420" y="219517"/>
                  </a:lnTo>
                  <a:lnTo>
                    <a:pt x="267339" y="223125"/>
                  </a:lnTo>
                  <a:lnTo>
                    <a:pt x="291952" y="219660"/>
                  </a:lnTo>
                  <a:lnTo>
                    <a:pt x="314590" y="210320"/>
                  </a:lnTo>
                  <a:lnTo>
                    <a:pt x="333230" y="192131"/>
                  </a:lnTo>
                  <a:lnTo>
                    <a:pt x="358671" y="147916"/>
                  </a:lnTo>
                  <a:lnTo>
                    <a:pt x="365586" y="110377"/>
                  </a:lnTo>
                  <a:lnTo>
                    <a:pt x="359781" y="50193"/>
                  </a:lnTo>
                  <a:lnTo>
                    <a:pt x="357604" y="28157"/>
                  </a:lnTo>
                  <a:lnTo>
                    <a:pt x="355386" y="22281"/>
                  </a:lnTo>
                  <a:lnTo>
                    <a:pt x="34744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18636" y="1084435"/>
              <a:ext cx="107914" cy="140168"/>
            </a:xfrm>
            <a:custGeom>
              <a:avLst/>
              <a:gdLst/>
              <a:ahLst/>
              <a:cxnLst/>
              <a:rect l="0" t="0" r="0" b="0"/>
              <a:pathLst>
                <a:path w="107914" h="140168">
                  <a:moveTo>
                    <a:pt x="13156" y="42114"/>
                  </a:moveTo>
                  <a:lnTo>
                    <a:pt x="18746" y="104206"/>
                  </a:lnTo>
                  <a:lnTo>
                    <a:pt x="33400" y="136551"/>
                  </a:lnTo>
                  <a:lnTo>
                    <a:pt x="36011" y="140167"/>
                  </a:lnTo>
                  <a:lnTo>
                    <a:pt x="36581" y="139068"/>
                  </a:lnTo>
                  <a:lnTo>
                    <a:pt x="29092" y="112088"/>
                  </a:lnTo>
                  <a:lnTo>
                    <a:pt x="440" y="61380"/>
                  </a:lnTo>
                  <a:lnTo>
                    <a:pt x="0" y="51449"/>
                  </a:lnTo>
                  <a:lnTo>
                    <a:pt x="5749" y="31055"/>
                  </a:lnTo>
                  <a:lnTo>
                    <a:pt x="19223" y="16532"/>
                  </a:lnTo>
                  <a:lnTo>
                    <a:pt x="27729" y="11021"/>
                  </a:lnTo>
                  <a:lnTo>
                    <a:pt x="62058" y="3265"/>
                  </a:lnTo>
                  <a:lnTo>
                    <a:pt x="1079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05188" y="1105492"/>
              <a:ext cx="10346" cy="136871"/>
            </a:xfrm>
            <a:custGeom>
              <a:avLst/>
              <a:gdLst/>
              <a:ahLst/>
              <a:cxnLst/>
              <a:rect l="0" t="0" r="0" b="0"/>
              <a:pathLst>
                <a:path w="10346" h="1368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10345" y="108547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21305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394701" y="968621"/>
              <a:ext cx="26647" cy="252685"/>
            </a:xfrm>
            <a:custGeom>
              <a:avLst/>
              <a:gdLst/>
              <a:ahLst/>
              <a:cxnLst/>
              <a:rect l="0" t="0" r="0" b="0"/>
              <a:pathLst>
                <a:path w="26647" h="252685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7"/>
                  </a:lnTo>
                  <a:lnTo>
                    <a:pt x="16251" y="186072"/>
                  </a:lnTo>
                  <a:lnTo>
                    <a:pt x="24246" y="232811"/>
                  </a:lnTo>
                  <a:lnTo>
                    <a:pt x="2664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26590" y="107390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14654"/>
                  </a:lnTo>
                  <a:lnTo>
                    <a:pt x="46307" y="197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78348" y="1036199"/>
              <a:ext cx="175360" cy="174579"/>
            </a:xfrm>
            <a:custGeom>
              <a:avLst/>
              <a:gdLst/>
              <a:ahLst/>
              <a:cxnLst/>
              <a:rect l="0" t="0" r="0" b="0"/>
              <a:pathLst>
                <a:path w="175360" h="174579">
                  <a:moveTo>
                    <a:pt x="48284" y="90350"/>
                  </a:moveTo>
                  <a:lnTo>
                    <a:pt x="85762" y="82016"/>
                  </a:lnTo>
                  <a:lnTo>
                    <a:pt x="109394" y="78457"/>
                  </a:lnTo>
                  <a:lnTo>
                    <a:pt x="141260" y="63299"/>
                  </a:lnTo>
                  <a:lnTo>
                    <a:pt x="158237" y="50641"/>
                  </a:lnTo>
                  <a:lnTo>
                    <a:pt x="175359" y="24772"/>
                  </a:lnTo>
                  <a:lnTo>
                    <a:pt x="175115" y="17385"/>
                  </a:lnTo>
                  <a:lnTo>
                    <a:pt x="171442" y="11291"/>
                  </a:lnTo>
                  <a:lnTo>
                    <a:pt x="165484" y="6059"/>
                  </a:lnTo>
                  <a:lnTo>
                    <a:pt x="143267" y="245"/>
                  </a:lnTo>
                  <a:lnTo>
                    <a:pt x="116235" y="0"/>
                  </a:lnTo>
                  <a:lnTo>
                    <a:pt x="59442" y="19585"/>
                  </a:lnTo>
                  <a:lnTo>
                    <a:pt x="33002" y="36107"/>
                  </a:lnTo>
                  <a:lnTo>
                    <a:pt x="10351" y="61410"/>
                  </a:lnTo>
                  <a:lnTo>
                    <a:pt x="2179" y="84117"/>
                  </a:lnTo>
                  <a:lnTo>
                    <a:pt x="0" y="96723"/>
                  </a:lnTo>
                  <a:lnTo>
                    <a:pt x="3817" y="116969"/>
                  </a:lnTo>
                  <a:lnTo>
                    <a:pt x="19121" y="141521"/>
                  </a:lnTo>
                  <a:lnTo>
                    <a:pt x="32983" y="155206"/>
                  </a:lnTo>
                  <a:lnTo>
                    <a:pt x="50842" y="165188"/>
                  </a:lnTo>
                  <a:lnTo>
                    <a:pt x="100478" y="172723"/>
                  </a:lnTo>
                  <a:lnTo>
                    <a:pt x="149797" y="174211"/>
                  </a:lnTo>
                  <a:lnTo>
                    <a:pt x="164097" y="174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10943" y="915979"/>
              <a:ext cx="20495" cy="336913"/>
            </a:xfrm>
            <a:custGeom>
              <a:avLst/>
              <a:gdLst/>
              <a:ahLst/>
              <a:cxnLst/>
              <a:rect l="0" t="0" r="0" b="0"/>
              <a:pathLst>
                <a:path w="20495" h="336913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11452" y="158333"/>
                  </a:lnTo>
                  <a:lnTo>
                    <a:pt x="18211" y="207570"/>
                  </a:lnTo>
                  <a:lnTo>
                    <a:pt x="20494" y="266129"/>
                  </a:lnTo>
                  <a:lnTo>
                    <a:pt x="19776" y="318077"/>
                  </a:lnTo>
                  <a:lnTo>
                    <a:pt x="17863" y="32435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95129" y="107390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8407" y="3120"/>
                  </a:lnTo>
                  <a:lnTo>
                    <a:pt x="125096" y="16789"/>
                  </a:lnTo>
                  <a:lnTo>
                    <a:pt x="72760" y="20214"/>
                  </a:lnTo>
                  <a:lnTo>
                    <a:pt x="34427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10162" y="905450"/>
              <a:ext cx="281111" cy="318688"/>
            </a:xfrm>
            <a:custGeom>
              <a:avLst/>
              <a:gdLst/>
              <a:ahLst/>
              <a:cxnLst/>
              <a:rect l="0" t="0" r="0" b="0"/>
              <a:pathLst>
                <a:path w="281111" h="318688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7" y="138120"/>
                  </a:lnTo>
                  <a:lnTo>
                    <a:pt x="14263" y="186764"/>
                  </a:lnTo>
                  <a:lnTo>
                    <a:pt x="21723" y="245122"/>
                  </a:lnTo>
                  <a:lnTo>
                    <a:pt x="19933" y="287618"/>
                  </a:lnTo>
                  <a:lnTo>
                    <a:pt x="18820" y="292351"/>
                  </a:lnTo>
                  <a:lnTo>
                    <a:pt x="18078" y="290827"/>
                  </a:lnTo>
                  <a:lnTo>
                    <a:pt x="16724" y="229430"/>
                  </a:lnTo>
                  <a:lnTo>
                    <a:pt x="22209" y="180630"/>
                  </a:lnTo>
                  <a:lnTo>
                    <a:pt x="27356" y="171893"/>
                  </a:lnTo>
                  <a:lnTo>
                    <a:pt x="42434" y="159065"/>
                  </a:lnTo>
                  <a:lnTo>
                    <a:pt x="51368" y="156346"/>
                  </a:lnTo>
                  <a:lnTo>
                    <a:pt x="70654" y="156445"/>
                  </a:lnTo>
                  <a:lnTo>
                    <a:pt x="87804" y="166627"/>
                  </a:lnTo>
                  <a:lnTo>
                    <a:pt x="117878" y="201760"/>
                  </a:lnTo>
                  <a:lnTo>
                    <a:pt x="125950" y="224982"/>
                  </a:lnTo>
                  <a:lnTo>
                    <a:pt x="137623" y="283395"/>
                  </a:lnTo>
                  <a:lnTo>
                    <a:pt x="135643" y="308577"/>
                  </a:lnTo>
                  <a:lnTo>
                    <a:pt x="136904" y="307494"/>
                  </a:lnTo>
                  <a:lnTo>
                    <a:pt x="158953" y="272424"/>
                  </a:lnTo>
                  <a:lnTo>
                    <a:pt x="192330" y="235425"/>
                  </a:lnTo>
                  <a:lnTo>
                    <a:pt x="250770" y="194404"/>
                  </a:lnTo>
                  <a:lnTo>
                    <a:pt x="271333" y="166786"/>
                  </a:lnTo>
                  <a:lnTo>
                    <a:pt x="281110" y="146657"/>
                  </a:lnTo>
                  <a:lnTo>
                    <a:pt x="279505" y="138716"/>
                  </a:lnTo>
                  <a:lnTo>
                    <a:pt x="273757" y="132251"/>
                  </a:lnTo>
                  <a:lnTo>
                    <a:pt x="265245" y="126772"/>
                  </a:lnTo>
                  <a:lnTo>
                    <a:pt x="230908" y="119061"/>
                  </a:lnTo>
                  <a:lnTo>
                    <a:pt x="207771" y="126616"/>
                  </a:lnTo>
                  <a:lnTo>
                    <a:pt x="169911" y="154472"/>
                  </a:lnTo>
                  <a:lnTo>
                    <a:pt x="147159" y="186670"/>
                  </a:lnTo>
                  <a:lnTo>
                    <a:pt x="142083" y="212426"/>
                  </a:lnTo>
                  <a:lnTo>
                    <a:pt x="148357" y="267089"/>
                  </a:lnTo>
                  <a:lnTo>
                    <a:pt x="157433" y="288722"/>
                  </a:lnTo>
                  <a:lnTo>
                    <a:pt x="163130" y="297766"/>
                  </a:lnTo>
                  <a:lnTo>
                    <a:pt x="178817" y="310935"/>
                  </a:lnTo>
                  <a:lnTo>
                    <a:pt x="187914" y="316085"/>
                  </a:lnTo>
                  <a:lnTo>
                    <a:pt x="210499" y="318687"/>
                  </a:lnTo>
                  <a:lnTo>
                    <a:pt x="24822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80998" y="1035736"/>
              <a:ext cx="117371" cy="372688"/>
            </a:xfrm>
            <a:custGeom>
              <a:avLst/>
              <a:gdLst/>
              <a:ahLst/>
              <a:cxnLst/>
              <a:rect l="0" t="0" r="0" b="0"/>
              <a:pathLst>
                <a:path w="117371" h="372688">
                  <a:moveTo>
                    <a:pt x="9012" y="132927"/>
                  </a:moveTo>
                  <a:lnTo>
                    <a:pt x="14601" y="195019"/>
                  </a:lnTo>
                  <a:lnTo>
                    <a:pt x="26970" y="253640"/>
                  </a:lnTo>
                  <a:lnTo>
                    <a:pt x="37559" y="311493"/>
                  </a:lnTo>
                  <a:lnTo>
                    <a:pt x="40198" y="372687"/>
                  </a:lnTo>
                  <a:lnTo>
                    <a:pt x="39309" y="356955"/>
                  </a:lnTo>
                  <a:lnTo>
                    <a:pt x="29121" y="306597"/>
                  </a:lnTo>
                  <a:lnTo>
                    <a:pt x="15844" y="246261"/>
                  </a:lnTo>
                  <a:lnTo>
                    <a:pt x="10362" y="189282"/>
                  </a:lnTo>
                  <a:lnTo>
                    <a:pt x="6159" y="132967"/>
                  </a:lnTo>
                  <a:lnTo>
                    <a:pt x="0" y="76783"/>
                  </a:lnTo>
                  <a:lnTo>
                    <a:pt x="1123" y="22964"/>
                  </a:lnTo>
                  <a:lnTo>
                    <a:pt x="9795" y="3726"/>
                  </a:lnTo>
                  <a:lnTo>
                    <a:pt x="17723" y="0"/>
                  </a:lnTo>
                  <a:lnTo>
                    <a:pt x="39010" y="2098"/>
                  </a:lnTo>
                  <a:lnTo>
                    <a:pt x="71712" y="16434"/>
                  </a:lnTo>
                  <a:lnTo>
                    <a:pt x="98040" y="41089"/>
                  </a:lnTo>
                  <a:lnTo>
                    <a:pt x="115069" y="70620"/>
                  </a:lnTo>
                  <a:lnTo>
                    <a:pt x="117370" y="94317"/>
                  </a:lnTo>
                  <a:lnTo>
                    <a:pt x="116346" y="107187"/>
                  </a:lnTo>
                  <a:lnTo>
                    <a:pt x="105849" y="127726"/>
                  </a:lnTo>
                  <a:lnTo>
                    <a:pt x="89485" y="143483"/>
                  </a:lnTo>
                  <a:lnTo>
                    <a:pt x="56623" y="160012"/>
                  </a:lnTo>
                  <a:lnTo>
                    <a:pt x="40597" y="164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44693" y="989678"/>
              <a:ext cx="98002" cy="221832"/>
            </a:xfrm>
            <a:custGeom>
              <a:avLst/>
              <a:gdLst/>
              <a:ahLst/>
              <a:cxnLst/>
              <a:rect l="0" t="0" r="0" b="0"/>
              <a:pathLst>
                <a:path w="98002" h="221832">
                  <a:moveTo>
                    <a:pt x="3244" y="73700"/>
                  </a:moveTo>
                  <a:lnTo>
                    <a:pt x="5584" y="121793"/>
                  </a:lnTo>
                  <a:lnTo>
                    <a:pt x="26150" y="175660"/>
                  </a:lnTo>
                  <a:lnTo>
                    <a:pt x="47153" y="220442"/>
                  </a:lnTo>
                  <a:lnTo>
                    <a:pt x="48895" y="221831"/>
                  </a:lnTo>
                  <a:lnTo>
                    <a:pt x="45756" y="198179"/>
                  </a:lnTo>
                  <a:lnTo>
                    <a:pt x="25322" y="141565"/>
                  </a:lnTo>
                  <a:lnTo>
                    <a:pt x="3841" y="84846"/>
                  </a:lnTo>
                  <a:lnTo>
                    <a:pt x="133" y="74112"/>
                  </a:lnTo>
                  <a:lnTo>
                    <a:pt x="0" y="64616"/>
                  </a:lnTo>
                  <a:lnTo>
                    <a:pt x="6092" y="47826"/>
                  </a:lnTo>
                  <a:lnTo>
                    <a:pt x="28265" y="25219"/>
                  </a:lnTo>
                  <a:lnTo>
                    <a:pt x="84774" y="4130"/>
                  </a:lnTo>
                  <a:lnTo>
                    <a:pt x="980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31861" y="1063378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06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37450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27302" y="1000425"/>
              <a:ext cx="352346" cy="197286"/>
            </a:xfrm>
            <a:custGeom>
              <a:avLst/>
              <a:gdLst/>
              <a:ahLst/>
              <a:cxnLst/>
              <a:rect l="0" t="0" r="0" b="0"/>
              <a:pathLst>
                <a:path w="352346" h="197286">
                  <a:moveTo>
                    <a:pt x="15433" y="84010"/>
                  </a:moveTo>
                  <a:lnTo>
                    <a:pt x="9368" y="116462"/>
                  </a:lnTo>
                  <a:lnTo>
                    <a:pt x="20813" y="171823"/>
                  </a:lnTo>
                  <a:lnTo>
                    <a:pt x="18604" y="166322"/>
                  </a:lnTo>
                  <a:lnTo>
                    <a:pt x="4398" y="104699"/>
                  </a:lnTo>
                  <a:lnTo>
                    <a:pt x="0" y="77997"/>
                  </a:lnTo>
                  <a:lnTo>
                    <a:pt x="1945" y="54431"/>
                  </a:lnTo>
                  <a:lnTo>
                    <a:pt x="7611" y="47913"/>
                  </a:lnTo>
                  <a:lnTo>
                    <a:pt x="16068" y="44738"/>
                  </a:lnTo>
                  <a:lnTo>
                    <a:pt x="26385" y="43790"/>
                  </a:lnTo>
                  <a:lnTo>
                    <a:pt x="35603" y="46668"/>
                  </a:lnTo>
                  <a:lnTo>
                    <a:pt x="52083" y="59225"/>
                  </a:lnTo>
                  <a:lnTo>
                    <a:pt x="86915" y="121781"/>
                  </a:lnTo>
                  <a:lnTo>
                    <a:pt x="89994" y="125569"/>
                  </a:lnTo>
                  <a:lnTo>
                    <a:pt x="90877" y="123414"/>
                  </a:lnTo>
                  <a:lnTo>
                    <a:pt x="84467" y="83436"/>
                  </a:lnTo>
                  <a:lnTo>
                    <a:pt x="91348" y="67767"/>
                  </a:lnTo>
                  <a:lnTo>
                    <a:pt x="105325" y="56124"/>
                  </a:lnTo>
                  <a:lnTo>
                    <a:pt x="113966" y="51381"/>
                  </a:lnTo>
                  <a:lnTo>
                    <a:pt x="122066" y="50559"/>
                  </a:lnTo>
                  <a:lnTo>
                    <a:pt x="137305" y="55885"/>
                  </a:lnTo>
                  <a:lnTo>
                    <a:pt x="159038" y="77626"/>
                  </a:lnTo>
                  <a:lnTo>
                    <a:pt x="186758" y="137016"/>
                  </a:lnTo>
                  <a:lnTo>
                    <a:pt x="192148" y="173935"/>
                  </a:lnTo>
                  <a:lnTo>
                    <a:pt x="195244" y="180225"/>
                  </a:lnTo>
                  <a:lnTo>
                    <a:pt x="199648" y="182078"/>
                  </a:lnTo>
                  <a:lnTo>
                    <a:pt x="204924" y="180974"/>
                  </a:lnTo>
                  <a:lnTo>
                    <a:pt x="223527" y="168242"/>
                  </a:lnTo>
                  <a:lnTo>
                    <a:pt x="280093" y="112856"/>
                  </a:lnTo>
                  <a:lnTo>
                    <a:pt x="317926" y="81042"/>
                  </a:lnTo>
                  <a:lnTo>
                    <a:pt x="325889" y="71503"/>
                  </a:lnTo>
                  <a:lnTo>
                    <a:pt x="334738" y="48426"/>
                  </a:lnTo>
                  <a:lnTo>
                    <a:pt x="337098" y="35720"/>
                  </a:lnTo>
                  <a:lnTo>
                    <a:pt x="333480" y="15365"/>
                  </a:lnTo>
                  <a:lnTo>
                    <a:pt x="329240" y="6661"/>
                  </a:lnTo>
                  <a:lnTo>
                    <a:pt x="322904" y="2028"/>
                  </a:lnTo>
                  <a:lnTo>
                    <a:pt x="315170" y="110"/>
                  </a:lnTo>
                  <a:lnTo>
                    <a:pt x="306505" y="0"/>
                  </a:lnTo>
                  <a:lnTo>
                    <a:pt x="290638" y="6118"/>
                  </a:lnTo>
                  <a:lnTo>
                    <a:pt x="255798" y="29109"/>
                  </a:lnTo>
                  <a:lnTo>
                    <a:pt x="241975" y="51811"/>
                  </a:lnTo>
                  <a:lnTo>
                    <a:pt x="230736" y="97476"/>
                  </a:lnTo>
                  <a:lnTo>
                    <a:pt x="230446" y="128599"/>
                  </a:lnTo>
                  <a:lnTo>
                    <a:pt x="238116" y="154130"/>
                  </a:lnTo>
                  <a:lnTo>
                    <a:pt x="252444" y="170936"/>
                  </a:lnTo>
                  <a:lnTo>
                    <a:pt x="290238" y="191258"/>
                  </a:lnTo>
                  <a:lnTo>
                    <a:pt x="326664" y="197285"/>
                  </a:lnTo>
                  <a:lnTo>
                    <a:pt x="340931" y="195576"/>
                  </a:lnTo>
                  <a:lnTo>
                    <a:pt x="352345" y="189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39210" y="1380059"/>
              <a:ext cx="176894" cy="378201"/>
            </a:xfrm>
            <a:custGeom>
              <a:avLst/>
              <a:gdLst/>
              <a:ahLst/>
              <a:cxnLst/>
              <a:rect l="0" t="0" r="0" b="0"/>
              <a:pathLst>
                <a:path w="176894" h="378201">
                  <a:moveTo>
                    <a:pt x="103194" y="378200"/>
                  </a:moveTo>
                  <a:lnTo>
                    <a:pt x="87553" y="351813"/>
                  </a:lnTo>
                  <a:lnTo>
                    <a:pt x="68350" y="294887"/>
                  </a:lnTo>
                  <a:lnTo>
                    <a:pt x="46875" y="243633"/>
                  </a:lnTo>
                  <a:lnTo>
                    <a:pt x="30154" y="191568"/>
                  </a:lnTo>
                  <a:lnTo>
                    <a:pt x="12034" y="136424"/>
                  </a:lnTo>
                  <a:lnTo>
                    <a:pt x="1045" y="90886"/>
                  </a:lnTo>
                  <a:lnTo>
                    <a:pt x="0" y="77862"/>
                  </a:lnTo>
                  <a:lnTo>
                    <a:pt x="5077" y="57153"/>
                  </a:lnTo>
                  <a:lnTo>
                    <a:pt x="27401" y="24794"/>
                  </a:lnTo>
                  <a:lnTo>
                    <a:pt x="46891" y="13290"/>
                  </a:lnTo>
                  <a:lnTo>
                    <a:pt x="84172" y="3356"/>
                  </a:lnTo>
                  <a:lnTo>
                    <a:pt x="138691" y="0"/>
                  </a:lnTo>
                  <a:lnTo>
                    <a:pt x="157185" y="2660"/>
                  </a:lnTo>
                  <a:lnTo>
                    <a:pt x="176893" y="9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84476" y="158980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8" y="8333"/>
                  </a:lnTo>
                  <a:lnTo>
                    <a:pt x="113037" y="10094"/>
                  </a:lnTo>
                  <a:lnTo>
                    <a:pt x="62363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25838" y="1610100"/>
              <a:ext cx="158722" cy="172931"/>
            </a:xfrm>
            <a:custGeom>
              <a:avLst/>
              <a:gdLst/>
              <a:ahLst/>
              <a:cxnLst/>
              <a:rect l="0" t="0" r="0" b="0"/>
              <a:pathLst>
                <a:path w="158722" h="172931">
                  <a:moveTo>
                    <a:pt x="127136" y="63931"/>
                  </a:moveTo>
                  <a:lnTo>
                    <a:pt x="117560" y="39884"/>
                  </a:lnTo>
                  <a:lnTo>
                    <a:pt x="87732" y="4338"/>
                  </a:lnTo>
                  <a:lnTo>
                    <a:pt x="78640" y="805"/>
                  </a:lnTo>
                  <a:lnTo>
                    <a:pt x="56059" y="0"/>
                  </a:lnTo>
                  <a:lnTo>
                    <a:pt x="36665" y="6661"/>
                  </a:lnTo>
                  <a:lnTo>
                    <a:pt x="28217" y="11713"/>
                  </a:lnTo>
                  <a:lnTo>
                    <a:pt x="5150" y="41180"/>
                  </a:lnTo>
                  <a:lnTo>
                    <a:pt x="0" y="66297"/>
                  </a:lnTo>
                  <a:lnTo>
                    <a:pt x="637" y="120550"/>
                  </a:lnTo>
                  <a:lnTo>
                    <a:pt x="6337" y="156746"/>
                  </a:lnTo>
                  <a:lnTo>
                    <a:pt x="12678" y="164412"/>
                  </a:lnTo>
                  <a:lnTo>
                    <a:pt x="32202" y="172930"/>
                  </a:lnTo>
                  <a:lnTo>
                    <a:pt x="41620" y="172862"/>
                  </a:lnTo>
                  <a:lnTo>
                    <a:pt x="58323" y="166547"/>
                  </a:lnTo>
                  <a:lnTo>
                    <a:pt x="80880" y="144248"/>
                  </a:lnTo>
                  <a:lnTo>
                    <a:pt x="96793" y="115415"/>
                  </a:lnTo>
                  <a:lnTo>
                    <a:pt x="104245" y="76353"/>
                  </a:lnTo>
                  <a:lnTo>
                    <a:pt x="107875" y="96987"/>
                  </a:lnTo>
                  <a:lnTo>
                    <a:pt x="128877" y="126699"/>
                  </a:lnTo>
                  <a:lnTo>
                    <a:pt x="158721" y="158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91945" y="1634844"/>
              <a:ext cx="129486" cy="137007"/>
            </a:xfrm>
            <a:custGeom>
              <a:avLst/>
              <a:gdLst/>
              <a:ahLst/>
              <a:cxnLst/>
              <a:rect l="0" t="0" r="0" b="0"/>
              <a:pathLst>
                <a:path w="129486" h="137007">
                  <a:moveTo>
                    <a:pt x="108428" y="18130"/>
                  </a:moveTo>
                  <a:lnTo>
                    <a:pt x="97249" y="6951"/>
                  </a:lnTo>
                  <a:lnTo>
                    <a:pt x="79283" y="1463"/>
                  </a:lnTo>
                  <a:lnTo>
                    <a:pt x="67941" y="0"/>
                  </a:lnTo>
                  <a:lnTo>
                    <a:pt x="49099" y="4613"/>
                  </a:lnTo>
                  <a:lnTo>
                    <a:pt x="17940" y="26638"/>
                  </a:lnTo>
                  <a:lnTo>
                    <a:pt x="6600" y="46088"/>
                  </a:lnTo>
                  <a:lnTo>
                    <a:pt x="0" y="69160"/>
                  </a:lnTo>
                  <a:lnTo>
                    <a:pt x="966" y="91113"/>
                  </a:lnTo>
                  <a:lnTo>
                    <a:pt x="8414" y="109448"/>
                  </a:lnTo>
                  <a:lnTo>
                    <a:pt x="13676" y="117613"/>
                  </a:lnTo>
                  <a:lnTo>
                    <a:pt x="28881" y="129805"/>
                  </a:lnTo>
                  <a:lnTo>
                    <a:pt x="37849" y="134694"/>
                  </a:lnTo>
                  <a:lnTo>
                    <a:pt x="60292" y="137006"/>
                  </a:lnTo>
                  <a:lnTo>
                    <a:pt x="119597" y="125879"/>
                  </a:lnTo>
                  <a:lnTo>
                    <a:pt x="129485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78535" y="1473989"/>
              <a:ext cx="15041" cy="284271"/>
            </a:xfrm>
            <a:custGeom>
              <a:avLst/>
              <a:gdLst/>
              <a:ahLst/>
              <a:cxnLst/>
              <a:rect l="0" t="0" r="0" b="0"/>
              <a:pathLst>
                <a:path w="15041" h="284271">
                  <a:moveTo>
                    <a:pt x="6066" y="0"/>
                  </a:moveTo>
                  <a:lnTo>
                    <a:pt x="2946" y="54145"/>
                  </a:lnTo>
                  <a:lnTo>
                    <a:pt x="0" y="83726"/>
                  </a:lnTo>
                  <a:lnTo>
                    <a:pt x="3748" y="137502"/>
                  </a:lnTo>
                  <a:lnTo>
                    <a:pt x="8727" y="198780"/>
                  </a:lnTo>
                  <a:lnTo>
                    <a:pt x="15040" y="255944"/>
                  </a:lnTo>
                  <a:lnTo>
                    <a:pt x="12784" y="271680"/>
                  </a:lnTo>
                  <a:lnTo>
                    <a:pt x="6066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68787" y="1579274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6954" y="3120"/>
                  </a:lnTo>
                  <a:lnTo>
                    <a:pt x="106418" y="9065"/>
                  </a:lnTo>
                  <a:lnTo>
                    <a:pt x="5377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19389" y="1610860"/>
              <a:ext cx="109643" cy="149632"/>
            </a:xfrm>
            <a:custGeom>
              <a:avLst/>
              <a:gdLst/>
              <a:ahLst/>
              <a:cxnLst/>
              <a:rect l="0" t="0" r="0" b="0"/>
              <a:pathLst>
                <a:path w="109643" h="149632">
                  <a:moveTo>
                    <a:pt x="102082" y="31585"/>
                  </a:moveTo>
                  <a:lnTo>
                    <a:pt x="90904" y="20407"/>
                  </a:lnTo>
                  <a:lnTo>
                    <a:pt x="69818" y="14919"/>
                  </a:lnTo>
                  <a:lnTo>
                    <a:pt x="44458" y="14819"/>
                  </a:lnTo>
                  <a:lnTo>
                    <a:pt x="25389" y="22574"/>
                  </a:lnTo>
                  <a:lnTo>
                    <a:pt x="12234" y="40058"/>
                  </a:lnTo>
                  <a:lnTo>
                    <a:pt x="3658" y="63427"/>
                  </a:lnTo>
                  <a:lnTo>
                    <a:pt x="0" y="101721"/>
                  </a:lnTo>
                  <a:lnTo>
                    <a:pt x="3290" y="124758"/>
                  </a:lnTo>
                  <a:lnTo>
                    <a:pt x="8145" y="133475"/>
                  </a:lnTo>
                  <a:lnTo>
                    <a:pt x="22897" y="146279"/>
                  </a:lnTo>
                  <a:lnTo>
                    <a:pt x="44272" y="149631"/>
                  </a:lnTo>
                  <a:lnTo>
                    <a:pt x="56523" y="148887"/>
                  </a:lnTo>
                  <a:lnTo>
                    <a:pt x="76374" y="138701"/>
                  </a:lnTo>
                  <a:lnTo>
                    <a:pt x="91826" y="122476"/>
                  </a:lnTo>
                  <a:lnTo>
                    <a:pt x="102593" y="103567"/>
                  </a:lnTo>
                  <a:lnTo>
                    <a:pt x="109642" y="67601"/>
                  </a:lnTo>
                  <a:lnTo>
                    <a:pt x="105052" y="44083"/>
                  </a:lnTo>
                  <a:lnTo>
                    <a:pt x="100553" y="32898"/>
                  </a:lnTo>
                  <a:lnTo>
                    <a:pt x="92874" y="24271"/>
                  </a:lnTo>
                  <a:lnTo>
                    <a:pt x="494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63585" y="1579274"/>
              <a:ext cx="63172" cy="150299"/>
            </a:xfrm>
            <a:custGeom>
              <a:avLst/>
              <a:gdLst/>
              <a:ahLst/>
              <a:cxnLst/>
              <a:rect l="0" t="0" r="0" b="0"/>
              <a:pathLst>
                <a:path w="63172" h="150299">
                  <a:moveTo>
                    <a:pt x="0" y="63171"/>
                  </a:moveTo>
                  <a:lnTo>
                    <a:pt x="15641" y="89557"/>
                  </a:lnTo>
                  <a:lnTo>
                    <a:pt x="34844" y="146483"/>
                  </a:lnTo>
                  <a:lnTo>
                    <a:pt x="34928" y="150298"/>
                  </a:lnTo>
                  <a:lnTo>
                    <a:pt x="32644" y="149332"/>
                  </a:lnTo>
                  <a:lnTo>
                    <a:pt x="28782" y="145178"/>
                  </a:lnTo>
                  <a:lnTo>
                    <a:pt x="10622" y="92153"/>
                  </a:lnTo>
                  <a:lnTo>
                    <a:pt x="5891" y="65524"/>
                  </a:lnTo>
                  <a:lnTo>
                    <a:pt x="7687" y="38091"/>
                  </a:lnTo>
                  <a:lnTo>
                    <a:pt x="13314" y="28903"/>
                  </a:lnTo>
                  <a:lnTo>
                    <a:pt x="21744" y="2277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92122" y="1610860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79399" y="1516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32041" y="1581171"/>
              <a:ext cx="147400" cy="177160"/>
            </a:xfrm>
            <a:custGeom>
              <a:avLst/>
              <a:gdLst/>
              <a:ahLst/>
              <a:cxnLst/>
              <a:rect l="0" t="0" r="0" b="0"/>
              <a:pathLst>
                <a:path w="147400" h="177160">
                  <a:moveTo>
                    <a:pt x="0" y="19160"/>
                  </a:moveTo>
                  <a:lnTo>
                    <a:pt x="53028" y="4506"/>
                  </a:lnTo>
                  <a:lnTo>
                    <a:pt x="89931" y="0"/>
                  </a:lnTo>
                  <a:lnTo>
                    <a:pt x="97389" y="4047"/>
                  </a:lnTo>
                  <a:lnTo>
                    <a:pt x="101191" y="11425"/>
                  </a:lnTo>
                  <a:lnTo>
                    <a:pt x="102556" y="21022"/>
                  </a:lnTo>
                  <a:lnTo>
                    <a:pt x="97833" y="37925"/>
                  </a:lnTo>
                  <a:lnTo>
                    <a:pt x="62517" y="96702"/>
                  </a:lnTo>
                  <a:lnTo>
                    <a:pt x="40555" y="144182"/>
                  </a:lnTo>
                  <a:lnTo>
                    <a:pt x="39905" y="153980"/>
                  </a:lnTo>
                  <a:lnTo>
                    <a:pt x="45421" y="171107"/>
                  </a:lnTo>
                  <a:lnTo>
                    <a:pt x="51338" y="175440"/>
                  </a:lnTo>
                  <a:lnTo>
                    <a:pt x="58792" y="177159"/>
                  </a:lnTo>
                  <a:lnTo>
                    <a:pt x="86050" y="173989"/>
                  </a:lnTo>
                  <a:lnTo>
                    <a:pt x="147399" y="166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14296" y="1599230"/>
              <a:ext cx="175715" cy="157622"/>
            </a:xfrm>
            <a:custGeom>
              <a:avLst/>
              <a:gdLst/>
              <a:ahLst/>
              <a:cxnLst/>
              <a:rect l="0" t="0" r="0" b="0"/>
              <a:pathLst>
                <a:path w="175715" h="157622">
                  <a:moveTo>
                    <a:pt x="112543" y="64272"/>
                  </a:moveTo>
                  <a:lnTo>
                    <a:pt x="97889" y="20310"/>
                  </a:lnTo>
                  <a:lnTo>
                    <a:pt x="84973" y="6519"/>
                  </a:lnTo>
                  <a:lnTo>
                    <a:pt x="76615" y="1203"/>
                  </a:lnTo>
                  <a:lnTo>
                    <a:pt x="68704" y="0"/>
                  </a:lnTo>
                  <a:lnTo>
                    <a:pt x="61090" y="1537"/>
                  </a:lnTo>
                  <a:lnTo>
                    <a:pt x="26470" y="20814"/>
                  </a:lnTo>
                  <a:lnTo>
                    <a:pt x="12677" y="36769"/>
                  </a:lnTo>
                  <a:lnTo>
                    <a:pt x="3818" y="56728"/>
                  </a:lnTo>
                  <a:lnTo>
                    <a:pt x="0" y="93102"/>
                  </a:lnTo>
                  <a:lnTo>
                    <a:pt x="11660" y="148137"/>
                  </a:lnTo>
                  <a:lnTo>
                    <a:pt x="17212" y="154107"/>
                  </a:lnTo>
                  <a:lnTo>
                    <a:pt x="24422" y="156918"/>
                  </a:lnTo>
                  <a:lnTo>
                    <a:pt x="32739" y="157621"/>
                  </a:lnTo>
                  <a:lnTo>
                    <a:pt x="48219" y="152164"/>
                  </a:lnTo>
                  <a:lnTo>
                    <a:pt x="62897" y="140770"/>
                  </a:lnTo>
                  <a:lnTo>
                    <a:pt x="77220" y="124008"/>
                  </a:lnTo>
                  <a:lnTo>
                    <a:pt x="85146" y="101740"/>
                  </a:lnTo>
                  <a:lnTo>
                    <a:pt x="95823" y="54906"/>
                  </a:lnTo>
                  <a:lnTo>
                    <a:pt x="97887" y="52179"/>
                  </a:lnTo>
                  <a:lnTo>
                    <a:pt x="99262" y="55040"/>
                  </a:lnTo>
                  <a:lnTo>
                    <a:pt x="103131" y="69528"/>
                  </a:lnTo>
                  <a:lnTo>
                    <a:pt x="131162" y="117607"/>
                  </a:lnTo>
                  <a:lnTo>
                    <a:pt x="138994" y="124395"/>
                  </a:lnTo>
                  <a:lnTo>
                    <a:pt x="175714" y="1379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43086" y="1442404"/>
              <a:ext cx="10096" cy="315856"/>
            </a:xfrm>
            <a:custGeom>
              <a:avLst/>
              <a:gdLst/>
              <a:ahLst/>
              <a:cxnLst/>
              <a:rect l="0" t="0" r="0" b="0"/>
              <a:pathLst>
                <a:path w="10096" h="315856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54842"/>
                  </a:lnTo>
                  <a:lnTo>
                    <a:pt x="9145" y="203546"/>
                  </a:lnTo>
                  <a:lnTo>
                    <a:pt x="9907" y="262518"/>
                  </a:lnTo>
                  <a:lnTo>
                    <a:pt x="1009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26839" y="1558217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7350" y="3120"/>
                  </a:lnTo>
                  <a:lnTo>
                    <a:pt x="104521" y="9065"/>
                  </a:lnTo>
                  <a:lnTo>
                    <a:pt x="47336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84462" y="1631917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2139" y="101381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90051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60416" y="1610860"/>
              <a:ext cx="108737" cy="140802"/>
            </a:xfrm>
            <a:custGeom>
              <a:avLst/>
              <a:gdLst/>
              <a:ahLst/>
              <a:cxnLst/>
              <a:rect l="0" t="0" r="0" b="0"/>
              <a:pathLst>
                <a:path w="108737" h="140802">
                  <a:moveTo>
                    <a:pt x="55977" y="10528"/>
                  </a:moveTo>
                  <a:lnTo>
                    <a:pt x="31931" y="20104"/>
                  </a:lnTo>
                  <a:lnTo>
                    <a:pt x="17604" y="30772"/>
                  </a:lnTo>
                  <a:lnTo>
                    <a:pt x="1974" y="55521"/>
                  </a:lnTo>
                  <a:lnTo>
                    <a:pt x="0" y="78098"/>
                  </a:lnTo>
                  <a:lnTo>
                    <a:pt x="4193" y="102560"/>
                  </a:lnTo>
                  <a:lnTo>
                    <a:pt x="13855" y="125131"/>
                  </a:lnTo>
                  <a:lnTo>
                    <a:pt x="22046" y="132553"/>
                  </a:lnTo>
                  <a:lnTo>
                    <a:pt x="43627" y="140801"/>
                  </a:lnTo>
                  <a:lnTo>
                    <a:pt x="65696" y="138227"/>
                  </a:lnTo>
                  <a:lnTo>
                    <a:pt x="86033" y="128115"/>
                  </a:lnTo>
                  <a:lnTo>
                    <a:pt x="102871" y="111922"/>
                  </a:lnTo>
                  <a:lnTo>
                    <a:pt x="107127" y="101521"/>
                  </a:lnTo>
                  <a:lnTo>
                    <a:pt x="108736" y="77485"/>
                  </a:lnTo>
                  <a:lnTo>
                    <a:pt x="97476" y="43236"/>
                  </a:lnTo>
                  <a:lnTo>
                    <a:pt x="79322" y="16450"/>
                  </a:lnTo>
                  <a:lnTo>
                    <a:pt x="69082" y="7311"/>
                  </a:lnTo>
                  <a:lnTo>
                    <a:pt x="559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21678" y="1589132"/>
              <a:ext cx="178986" cy="211242"/>
            </a:xfrm>
            <a:custGeom>
              <a:avLst/>
              <a:gdLst/>
              <a:ahLst/>
              <a:cxnLst/>
              <a:rect l="0" t="0" r="0" b="0"/>
              <a:pathLst>
                <a:path w="178986" h="211242">
                  <a:moveTo>
                    <a:pt x="0" y="53313"/>
                  </a:moveTo>
                  <a:lnTo>
                    <a:pt x="14655" y="111930"/>
                  </a:lnTo>
                  <a:lnTo>
                    <a:pt x="25859" y="150680"/>
                  </a:lnTo>
                  <a:lnTo>
                    <a:pt x="16332" y="123197"/>
                  </a:lnTo>
                  <a:lnTo>
                    <a:pt x="12248" y="88707"/>
                  </a:lnTo>
                  <a:lnTo>
                    <a:pt x="22208" y="32758"/>
                  </a:lnTo>
                  <a:lnTo>
                    <a:pt x="25334" y="22062"/>
                  </a:lnTo>
                  <a:lnTo>
                    <a:pt x="30927" y="13762"/>
                  </a:lnTo>
                  <a:lnTo>
                    <a:pt x="46501" y="1420"/>
                  </a:lnTo>
                  <a:lnTo>
                    <a:pt x="55567" y="0"/>
                  </a:lnTo>
                  <a:lnTo>
                    <a:pt x="75000" y="4662"/>
                  </a:lnTo>
                  <a:lnTo>
                    <a:pt x="100082" y="20441"/>
                  </a:lnTo>
                  <a:lnTo>
                    <a:pt x="143741" y="75181"/>
                  </a:lnTo>
                  <a:lnTo>
                    <a:pt x="167512" y="138572"/>
                  </a:lnTo>
                  <a:lnTo>
                    <a:pt x="175585" y="176841"/>
                  </a:lnTo>
                  <a:lnTo>
                    <a:pt x="178985" y="2112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0525" y="2086872"/>
            <a:ext cx="3224895" cy="755823"/>
            <a:chOff x="70525" y="2086872"/>
            <a:chExt cx="3224895" cy="755823"/>
          </a:xfrm>
        </p:grpSpPr>
        <p:sp>
          <p:nvSpPr>
            <p:cNvPr id="57" name="Freeform 56"/>
            <p:cNvSpPr/>
            <p:nvPr/>
          </p:nvSpPr>
          <p:spPr>
            <a:xfrm>
              <a:off x="263903" y="2163019"/>
              <a:ext cx="178294" cy="285727"/>
            </a:xfrm>
            <a:custGeom>
              <a:avLst/>
              <a:gdLst/>
              <a:ahLst/>
              <a:cxnLst/>
              <a:rect l="0" t="0" r="0" b="0"/>
              <a:pathLst>
                <a:path w="178294" h="285727">
                  <a:moveTo>
                    <a:pt x="30894" y="5851"/>
                  </a:moveTo>
                  <a:lnTo>
                    <a:pt x="15253" y="23832"/>
                  </a:lnTo>
                  <a:lnTo>
                    <a:pt x="7175" y="40749"/>
                  </a:lnTo>
                  <a:lnTo>
                    <a:pt x="863" y="78082"/>
                  </a:lnTo>
                  <a:lnTo>
                    <a:pt x="0" y="65250"/>
                  </a:lnTo>
                  <a:lnTo>
                    <a:pt x="5855" y="46288"/>
                  </a:lnTo>
                  <a:lnTo>
                    <a:pt x="22306" y="19002"/>
                  </a:lnTo>
                  <a:lnTo>
                    <a:pt x="28678" y="11109"/>
                  </a:lnTo>
                  <a:lnTo>
                    <a:pt x="48237" y="2339"/>
                  </a:lnTo>
                  <a:lnTo>
                    <a:pt x="60003" y="0"/>
                  </a:lnTo>
                  <a:lnTo>
                    <a:pt x="70188" y="1950"/>
                  </a:lnTo>
                  <a:lnTo>
                    <a:pt x="87742" y="13476"/>
                  </a:lnTo>
                  <a:lnTo>
                    <a:pt x="105190" y="39696"/>
                  </a:lnTo>
                  <a:lnTo>
                    <a:pt x="125267" y="93496"/>
                  </a:lnTo>
                  <a:lnTo>
                    <a:pt x="134024" y="146906"/>
                  </a:lnTo>
                  <a:lnTo>
                    <a:pt x="127348" y="201346"/>
                  </a:lnTo>
                  <a:lnTo>
                    <a:pt x="116925" y="234961"/>
                  </a:lnTo>
                  <a:lnTo>
                    <a:pt x="86360" y="275289"/>
                  </a:lnTo>
                  <a:lnTo>
                    <a:pt x="63344" y="283529"/>
                  </a:lnTo>
                  <a:lnTo>
                    <a:pt x="49018" y="285726"/>
                  </a:lnTo>
                  <a:lnTo>
                    <a:pt x="26861" y="281928"/>
                  </a:lnTo>
                  <a:lnTo>
                    <a:pt x="17677" y="277640"/>
                  </a:lnTo>
                  <a:lnTo>
                    <a:pt x="11554" y="270102"/>
                  </a:lnTo>
                  <a:lnTo>
                    <a:pt x="4751" y="249248"/>
                  </a:lnTo>
                  <a:lnTo>
                    <a:pt x="6511" y="211200"/>
                  </a:lnTo>
                  <a:lnTo>
                    <a:pt x="12299" y="202412"/>
                  </a:lnTo>
                  <a:lnTo>
                    <a:pt x="20837" y="196553"/>
                  </a:lnTo>
                  <a:lnTo>
                    <a:pt x="55211" y="188307"/>
                  </a:lnTo>
                  <a:lnTo>
                    <a:pt x="91912" y="188984"/>
                  </a:lnTo>
                  <a:lnTo>
                    <a:pt x="114165" y="194868"/>
                  </a:lnTo>
                  <a:lnTo>
                    <a:pt x="153928" y="214590"/>
                  </a:lnTo>
                  <a:lnTo>
                    <a:pt x="178293" y="2269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525" y="2086872"/>
              <a:ext cx="449621" cy="424521"/>
            </a:xfrm>
            <a:custGeom>
              <a:avLst/>
              <a:gdLst/>
              <a:ahLst/>
              <a:cxnLst/>
              <a:rect l="0" t="0" r="0" b="0"/>
              <a:pathLst>
                <a:path w="449621" h="424521">
                  <a:moveTo>
                    <a:pt x="371671" y="60941"/>
                  </a:moveTo>
                  <a:lnTo>
                    <a:pt x="336774" y="31633"/>
                  </a:lnTo>
                  <a:lnTo>
                    <a:pt x="283888" y="9061"/>
                  </a:lnTo>
                  <a:lnTo>
                    <a:pt x="230589" y="0"/>
                  </a:lnTo>
                  <a:lnTo>
                    <a:pt x="173831" y="6616"/>
                  </a:lnTo>
                  <a:lnTo>
                    <a:pt x="126919" y="18199"/>
                  </a:lnTo>
                  <a:lnTo>
                    <a:pt x="90922" y="42817"/>
                  </a:lnTo>
                  <a:lnTo>
                    <a:pt x="36330" y="104483"/>
                  </a:lnTo>
                  <a:lnTo>
                    <a:pt x="15399" y="156673"/>
                  </a:lnTo>
                  <a:lnTo>
                    <a:pt x="0" y="212042"/>
                  </a:lnTo>
                  <a:lnTo>
                    <a:pt x="2153" y="240011"/>
                  </a:lnTo>
                  <a:lnTo>
                    <a:pt x="17010" y="296094"/>
                  </a:lnTo>
                  <a:lnTo>
                    <a:pt x="33270" y="327018"/>
                  </a:lnTo>
                  <a:lnTo>
                    <a:pt x="82606" y="381987"/>
                  </a:lnTo>
                  <a:lnTo>
                    <a:pt x="115747" y="398741"/>
                  </a:lnTo>
                  <a:lnTo>
                    <a:pt x="168867" y="413713"/>
                  </a:lnTo>
                  <a:lnTo>
                    <a:pt x="221300" y="421003"/>
                  </a:lnTo>
                  <a:lnTo>
                    <a:pt x="245178" y="424520"/>
                  </a:lnTo>
                  <a:lnTo>
                    <a:pt x="283759" y="418752"/>
                  </a:lnTo>
                  <a:lnTo>
                    <a:pt x="345190" y="389889"/>
                  </a:lnTo>
                  <a:lnTo>
                    <a:pt x="375004" y="369497"/>
                  </a:lnTo>
                  <a:lnTo>
                    <a:pt x="420481" y="318574"/>
                  </a:lnTo>
                  <a:lnTo>
                    <a:pt x="444404" y="262443"/>
                  </a:lnTo>
                  <a:lnTo>
                    <a:pt x="449620" y="239405"/>
                  </a:lnTo>
                  <a:lnTo>
                    <a:pt x="446557" y="186487"/>
                  </a:lnTo>
                  <a:lnTo>
                    <a:pt x="440016" y="130974"/>
                  </a:lnTo>
                  <a:lnTo>
                    <a:pt x="427783" y="106105"/>
                  </a:lnTo>
                  <a:lnTo>
                    <a:pt x="391334" y="61544"/>
                  </a:lnTo>
                  <a:lnTo>
                    <a:pt x="364813" y="46391"/>
                  </a:lnTo>
                  <a:lnTo>
                    <a:pt x="316997" y="31283"/>
                  </a:lnTo>
                  <a:lnTo>
                    <a:pt x="266386" y="188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9271" y="2156359"/>
              <a:ext cx="199838" cy="320039"/>
            </a:xfrm>
            <a:custGeom>
              <a:avLst/>
              <a:gdLst/>
              <a:ahLst/>
              <a:cxnLst/>
              <a:rect l="0" t="0" r="0" b="0"/>
              <a:pathLst>
                <a:path w="199838" h="320039">
                  <a:moveTo>
                    <a:pt x="199837" y="44096"/>
                  </a:moveTo>
                  <a:lnTo>
                    <a:pt x="181857" y="28455"/>
                  </a:lnTo>
                  <a:lnTo>
                    <a:pt x="135685" y="3663"/>
                  </a:lnTo>
                  <a:lnTo>
                    <a:pt x="112054" y="0"/>
                  </a:lnTo>
                  <a:lnTo>
                    <a:pt x="87123" y="3441"/>
                  </a:lnTo>
                  <a:lnTo>
                    <a:pt x="54526" y="18533"/>
                  </a:lnTo>
                  <a:lnTo>
                    <a:pt x="37379" y="31175"/>
                  </a:lnTo>
                  <a:lnTo>
                    <a:pt x="20160" y="57036"/>
                  </a:lnTo>
                  <a:lnTo>
                    <a:pt x="5032" y="105621"/>
                  </a:lnTo>
                  <a:lnTo>
                    <a:pt x="830" y="160278"/>
                  </a:lnTo>
                  <a:lnTo>
                    <a:pt x="0" y="221724"/>
                  </a:lnTo>
                  <a:lnTo>
                    <a:pt x="6126" y="246265"/>
                  </a:lnTo>
                  <a:lnTo>
                    <a:pt x="29122" y="281083"/>
                  </a:lnTo>
                  <a:lnTo>
                    <a:pt x="64600" y="309321"/>
                  </a:lnTo>
                  <a:lnTo>
                    <a:pt x="84750" y="319122"/>
                  </a:lnTo>
                  <a:lnTo>
                    <a:pt x="127003" y="320038"/>
                  </a:lnTo>
                  <a:lnTo>
                    <a:pt x="174532" y="309867"/>
                  </a:lnTo>
                  <a:lnTo>
                    <a:pt x="199837" y="2967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63336" y="236891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3336" y="22952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58093" y="2315326"/>
              <a:ext cx="63172" cy="139349"/>
            </a:xfrm>
            <a:custGeom>
              <a:avLst/>
              <a:gdLst/>
              <a:ahLst/>
              <a:cxnLst/>
              <a:rect l="0" t="0" r="0" b="0"/>
              <a:pathLst>
                <a:path w="63172" h="139349">
                  <a:moveTo>
                    <a:pt x="0" y="64114"/>
                  </a:moveTo>
                  <a:lnTo>
                    <a:pt x="20243" y="108077"/>
                  </a:lnTo>
                  <a:lnTo>
                    <a:pt x="39403" y="138361"/>
                  </a:lnTo>
                  <a:lnTo>
                    <a:pt x="42646" y="139348"/>
                  </a:lnTo>
                  <a:lnTo>
                    <a:pt x="43639" y="134157"/>
                  </a:lnTo>
                  <a:lnTo>
                    <a:pt x="40452" y="115132"/>
                  </a:lnTo>
                  <a:lnTo>
                    <a:pt x="15832" y="52273"/>
                  </a:lnTo>
                  <a:lnTo>
                    <a:pt x="12885" y="26876"/>
                  </a:lnTo>
                  <a:lnTo>
                    <a:pt x="15609" y="17062"/>
                  </a:lnTo>
                  <a:lnTo>
                    <a:pt x="20935" y="9349"/>
                  </a:lnTo>
                  <a:lnTo>
                    <a:pt x="27994" y="3038"/>
                  </a:lnTo>
                  <a:lnTo>
                    <a:pt x="35040" y="0"/>
                  </a:lnTo>
                  <a:lnTo>
                    <a:pt x="63171" y="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01678" y="2321208"/>
              <a:ext cx="88043" cy="125733"/>
            </a:xfrm>
            <a:custGeom>
              <a:avLst/>
              <a:gdLst/>
              <a:ahLst/>
              <a:cxnLst/>
              <a:rect l="0" t="0" r="0" b="0"/>
              <a:pathLst>
                <a:path w="88043" h="125733">
                  <a:moveTo>
                    <a:pt x="77513" y="5590"/>
                  </a:moveTo>
                  <a:lnTo>
                    <a:pt x="60746" y="0"/>
                  </a:lnTo>
                  <a:lnTo>
                    <a:pt x="43155" y="376"/>
                  </a:lnTo>
                  <a:lnTo>
                    <a:pt x="33551" y="2114"/>
                  </a:lnTo>
                  <a:lnTo>
                    <a:pt x="25978" y="6782"/>
                  </a:lnTo>
                  <a:lnTo>
                    <a:pt x="14444" y="21327"/>
                  </a:lnTo>
                  <a:lnTo>
                    <a:pt x="1374" y="49247"/>
                  </a:lnTo>
                  <a:lnTo>
                    <a:pt x="0" y="69447"/>
                  </a:lnTo>
                  <a:lnTo>
                    <a:pt x="4458" y="90122"/>
                  </a:lnTo>
                  <a:lnTo>
                    <a:pt x="14239" y="111010"/>
                  </a:lnTo>
                  <a:lnTo>
                    <a:pt x="22462" y="117984"/>
                  </a:lnTo>
                  <a:lnTo>
                    <a:pt x="44077" y="125732"/>
                  </a:lnTo>
                  <a:lnTo>
                    <a:pt x="54053" y="125459"/>
                  </a:lnTo>
                  <a:lnTo>
                    <a:pt x="88042" y="110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21305" y="2137285"/>
              <a:ext cx="52644" cy="294798"/>
            </a:xfrm>
            <a:custGeom>
              <a:avLst/>
              <a:gdLst/>
              <a:ahLst/>
              <a:cxnLst/>
              <a:rect l="0" t="0" r="0" b="0"/>
              <a:pathLst>
                <a:path w="52644" h="294798">
                  <a:moveTo>
                    <a:pt x="0" y="0"/>
                  </a:moveTo>
                  <a:lnTo>
                    <a:pt x="8334" y="37477"/>
                  </a:lnTo>
                  <a:lnTo>
                    <a:pt x="10095" y="94490"/>
                  </a:lnTo>
                  <a:lnTo>
                    <a:pt x="15990" y="144850"/>
                  </a:lnTo>
                  <a:lnTo>
                    <a:pt x="28462" y="204693"/>
                  </a:lnTo>
                  <a:lnTo>
                    <a:pt x="40085" y="268027"/>
                  </a:lnTo>
                  <a:lnTo>
                    <a:pt x="44332" y="282900"/>
                  </a:lnTo>
                  <a:lnTo>
                    <a:pt x="52643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96343" y="2242296"/>
              <a:ext cx="116932" cy="179259"/>
            </a:xfrm>
            <a:custGeom>
              <a:avLst/>
              <a:gdLst/>
              <a:ahLst/>
              <a:cxnLst/>
              <a:rect l="0" t="0" r="0" b="0"/>
              <a:pathLst>
                <a:path w="116932" h="179259">
                  <a:moveTo>
                    <a:pt x="9190" y="105558"/>
                  </a:moveTo>
                  <a:lnTo>
                    <a:pt x="72618" y="87600"/>
                  </a:lnTo>
                  <a:lnTo>
                    <a:pt x="93532" y="80809"/>
                  </a:lnTo>
                  <a:lnTo>
                    <a:pt x="108287" y="67653"/>
                  </a:lnTo>
                  <a:lnTo>
                    <a:pt x="113859" y="59231"/>
                  </a:lnTo>
                  <a:lnTo>
                    <a:pt x="116931" y="40515"/>
                  </a:lnTo>
                  <a:lnTo>
                    <a:pt x="116112" y="30611"/>
                  </a:lnTo>
                  <a:lnTo>
                    <a:pt x="108964" y="13367"/>
                  </a:lnTo>
                  <a:lnTo>
                    <a:pt x="103782" y="5493"/>
                  </a:lnTo>
                  <a:lnTo>
                    <a:pt x="94478" y="1413"/>
                  </a:lnTo>
                  <a:lnTo>
                    <a:pt x="68543" y="0"/>
                  </a:lnTo>
                  <a:lnTo>
                    <a:pt x="46878" y="6391"/>
                  </a:lnTo>
                  <a:lnTo>
                    <a:pt x="29450" y="18200"/>
                  </a:lnTo>
                  <a:lnTo>
                    <a:pt x="13905" y="35147"/>
                  </a:lnTo>
                  <a:lnTo>
                    <a:pt x="5437" y="57497"/>
                  </a:lnTo>
                  <a:lnTo>
                    <a:pt x="0" y="109973"/>
                  </a:lnTo>
                  <a:lnTo>
                    <a:pt x="3063" y="121369"/>
                  </a:lnTo>
                  <a:lnTo>
                    <a:pt x="15826" y="140272"/>
                  </a:lnTo>
                  <a:lnTo>
                    <a:pt x="42742" y="164067"/>
                  </a:lnTo>
                  <a:lnTo>
                    <a:pt x="65826" y="172506"/>
                  </a:lnTo>
                  <a:lnTo>
                    <a:pt x="114475" y="179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50369" y="2277433"/>
              <a:ext cx="171062" cy="144122"/>
            </a:xfrm>
            <a:custGeom>
              <a:avLst/>
              <a:gdLst/>
              <a:ahLst/>
              <a:cxnLst/>
              <a:rect l="0" t="0" r="0" b="0"/>
              <a:pathLst>
                <a:path w="171062" h="144122">
                  <a:moveTo>
                    <a:pt x="139475" y="80950"/>
                  </a:moveTo>
                  <a:lnTo>
                    <a:pt x="124903" y="38258"/>
                  </a:lnTo>
                  <a:lnTo>
                    <a:pt x="119232" y="27922"/>
                  </a:lnTo>
                  <a:lnTo>
                    <a:pt x="103572" y="13319"/>
                  </a:lnTo>
                  <a:lnTo>
                    <a:pt x="83744" y="4098"/>
                  </a:lnTo>
                  <a:lnTo>
                    <a:pt x="59334" y="0"/>
                  </a:lnTo>
                  <a:lnTo>
                    <a:pt x="39126" y="4418"/>
                  </a:lnTo>
                  <a:lnTo>
                    <a:pt x="30462" y="8872"/>
                  </a:lnTo>
                  <a:lnTo>
                    <a:pt x="17715" y="23179"/>
                  </a:lnTo>
                  <a:lnTo>
                    <a:pt x="0" y="66549"/>
                  </a:lnTo>
                  <a:lnTo>
                    <a:pt x="13" y="106449"/>
                  </a:lnTo>
                  <a:lnTo>
                    <a:pt x="7692" y="127768"/>
                  </a:lnTo>
                  <a:lnTo>
                    <a:pt x="13015" y="136728"/>
                  </a:lnTo>
                  <a:lnTo>
                    <a:pt x="20073" y="141532"/>
                  </a:lnTo>
                  <a:lnTo>
                    <a:pt x="37275" y="143750"/>
                  </a:lnTo>
                  <a:lnTo>
                    <a:pt x="53499" y="137717"/>
                  </a:lnTo>
                  <a:lnTo>
                    <a:pt x="61100" y="132833"/>
                  </a:lnTo>
                  <a:lnTo>
                    <a:pt x="72666" y="118047"/>
                  </a:lnTo>
                  <a:lnTo>
                    <a:pt x="89624" y="79959"/>
                  </a:lnTo>
                  <a:lnTo>
                    <a:pt x="93373" y="79120"/>
                  </a:lnTo>
                  <a:lnTo>
                    <a:pt x="97042" y="84409"/>
                  </a:lnTo>
                  <a:lnTo>
                    <a:pt x="105408" y="102375"/>
                  </a:lnTo>
                  <a:lnTo>
                    <a:pt x="116925" y="118158"/>
                  </a:lnTo>
                  <a:lnTo>
                    <a:pt x="142152" y="134609"/>
                  </a:lnTo>
                  <a:lnTo>
                    <a:pt x="171061" y="1441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53015" y="2179399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1893" y="145009"/>
                  </a:lnTo>
                  <a:lnTo>
                    <a:pt x="27002" y="200262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31654" y="2158342"/>
              <a:ext cx="58233" cy="273741"/>
            </a:xfrm>
            <a:custGeom>
              <a:avLst/>
              <a:gdLst/>
              <a:ahLst/>
              <a:cxnLst/>
              <a:rect l="0" t="0" r="0" b="0"/>
              <a:pathLst>
                <a:path w="58233" h="273741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0956"/>
                  </a:lnTo>
                  <a:lnTo>
                    <a:pt x="23344" y="162077"/>
                  </a:lnTo>
                  <a:lnTo>
                    <a:pt x="37215" y="225514"/>
                  </a:lnTo>
                  <a:lnTo>
                    <a:pt x="47715" y="255162"/>
                  </a:lnTo>
                  <a:lnTo>
                    <a:pt x="58232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13700" y="2224439"/>
              <a:ext cx="134155" cy="186934"/>
            </a:xfrm>
            <a:custGeom>
              <a:avLst/>
              <a:gdLst/>
              <a:ahLst/>
              <a:cxnLst/>
              <a:rect l="0" t="0" r="0" b="0"/>
              <a:pathLst>
                <a:path w="134155" h="186934">
                  <a:moveTo>
                    <a:pt x="134154" y="18131"/>
                  </a:moveTo>
                  <a:lnTo>
                    <a:pt x="122976" y="6952"/>
                  </a:lnTo>
                  <a:lnTo>
                    <a:pt x="105010" y="1464"/>
                  </a:lnTo>
                  <a:lnTo>
                    <a:pt x="93668" y="0"/>
                  </a:lnTo>
                  <a:lnTo>
                    <a:pt x="74826" y="4614"/>
                  </a:lnTo>
                  <a:lnTo>
                    <a:pt x="43667" y="26639"/>
                  </a:lnTo>
                  <a:lnTo>
                    <a:pt x="16151" y="61925"/>
                  </a:lnTo>
                  <a:lnTo>
                    <a:pt x="6449" y="82048"/>
                  </a:lnTo>
                  <a:lnTo>
                    <a:pt x="0" y="124287"/>
                  </a:lnTo>
                  <a:lnTo>
                    <a:pt x="4730" y="147589"/>
                  </a:lnTo>
                  <a:lnTo>
                    <a:pt x="20547" y="173862"/>
                  </a:lnTo>
                  <a:lnTo>
                    <a:pt x="26831" y="181613"/>
                  </a:lnTo>
                  <a:lnTo>
                    <a:pt x="35699" y="185610"/>
                  </a:lnTo>
                  <a:lnTo>
                    <a:pt x="58031" y="186933"/>
                  </a:lnTo>
                  <a:lnTo>
                    <a:pt x="111753" y="178299"/>
                  </a:lnTo>
                  <a:lnTo>
                    <a:pt x="123626" y="176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56822" y="2242570"/>
              <a:ext cx="114021" cy="160379"/>
            </a:xfrm>
            <a:custGeom>
              <a:avLst/>
              <a:gdLst/>
              <a:ahLst/>
              <a:cxnLst/>
              <a:rect l="0" t="0" r="0" b="0"/>
              <a:pathLst>
                <a:path w="114021" h="160379">
                  <a:moveTo>
                    <a:pt x="96317" y="0"/>
                  </a:moveTo>
                  <a:lnTo>
                    <a:pt x="53626" y="14572"/>
                  </a:lnTo>
                  <a:lnTo>
                    <a:pt x="43290" y="20243"/>
                  </a:lnTo>
                  <a:lnTo>
                    <a:pt x="28686" y="35903"/>
                  </a:lnTo>
                  <a:lnTo>
                    <a:pt x="4189" y="74552"/>
                  </a:lnTo>
                  <a:lnTo>
                    <a:pt x="0" y="95135"/>
                  </a:lnTo>
                  <a:lnTo>
                    <a:pt x="6842" y="136945"/>
                  </a:lnTo>
                  <a:lnTo>
                    <a:pt x="12101" y="145109"/>
                  </a:lnTo>
                  <a:lnTo>
                    <a:pt x="27302" y="157299"/>
                  </a:lnTo>
                  <a:lnTo>
                    <a:pt x="45757" y="160378"/>
                  </a:lnTo>
                  <a:lnTo>
                    <a:pt x="65657" y="156676"/>
                  </a:lnTo>
                  <a:lnTo>
                    <a:pt x="86200" y="147233"/>
                  </a:lnTo>
                  <a:lnTo>
                    <a:pt x="100790" y="128997"/>
                  </a:lnTo>
                  <a:lnTo>
                    <a:pt x="110003" y="105295"/>
                  </a:lnTo>
                  <a:lnTo>
                    <a:pt x="114020" y="66813"/>
                  </a:lnTo>
                  <a:lnTo>
                    <a:pt x="110814" y="43732"/>
                  </a:lnTo>
                  <a:lnTo>
                    <a:pt x="99251" y="24896"/>
                  </a:lnTo>
                  <a:lnTo>
                    <a:pt x="79249" y="7376"/>
                  </a:lnTo>
                  <a:lnTo>
                    <a:pt x="64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05782" y="2253963"/>
              <a:ext cx="189514" cy="136007"/>
            </a:xfrm>
            <a:custGeom>
              <a:avLst/>
              <a:gdLst/>
              <a:ahLst/>
              <a:cxnLst/>
              <a:rect l="0" t="0" r="0" b="0"/>
              <a:pathLst>
                <a:path w="189514" h="136007">
                  <a:moveTo>
                    <a:pt x="0" y="41249"/>
                  </a:moveTo>
                  <a:lnTo>
                    <a:pt x="17958" y="95124"/>
                  </a:lnTo>
                  <a:lnTo>
                    <a:pt x="25858" y="118823"/>
                  </a:lnTo>
                  <a:lnTo>
                    <a:pt x="13108" y="68093"/>
                  </a:lnTo>
                  <a:lnTo>
                    <a:pt x="12248" y="55635"/>
                  </a:lnTo>
                  <a:lnTo>
                    <a:pt x="17532" y="35555"/>
                  </a:lnTo>
                  <a:lnTo>
                    <a:pt x="22216" y="26924"/>
                  </a:lnTo>
                  <a:lnTo>
                    <a:pt x="30019" y="21170"/>
                  </a:lnTo>
                  <a:lnTo>
                    <a:pt x="51166" y="14778"/>
                  </a:lnTo>
                  <a:lnTo>
                    <a:pt x="61017" y="16582"/>
                  </a:lnTo>
                  <a:lnTo>
                    <a:pt x="78201" y="27946"/>
                  </a:lnTo>
                  <a:lnTo>
                    <a:pt x="95440" y="54075"/>
                  </a:lnTo>
                  <a:lnTo>
                    <a:pt x="96382" y="57989"/>
                  </a:lnTo>
                  <a:lnTo>
                    <a:pt x="94670" y="58258"/>
                  </a:lnTo>
                  <a:lnTo>
                    <a:pt x="91190" y="56098"/>
                  </a:lnTo>
                  <a:lnTo>
                    <a:pt x="80701" y="36290"/>
                  </a:lnTo>
                  <a:lnTo>
                    <a:pt x="80707" y="27415"/>
                  </a:lnTo>
                  <a:lnTo>
                    <a:pt x="86952" y="8194"/>
                  </a:lnTo>
                  <a:lnTo>
                    <a:pt x="93063" y="2835"/>
                  </a:lnTo>
                  <a:lnTo>
                    <a:pt x="100647" y="432"/>
                  </a:lnTo>
                  <a:lnTo>
                    <a:pt x="109212" y="0"/>
                  </a:lnTo>
                  <a:lnTo>
                    <a:pt x="124968" y="5758"/>
                  </a:lnTo>
                  <a:lnTo>
                    <a:pt x="154146" y="28519"/>
                  </a:lnTo>
                  <a:lnTo>
                    <a:pt x="169805" y="54245"/>
                  </a:lnTo>
                  <a:lnTo>
                    <a:pt x="184407" y="94379"/>
                  </a:lnTo>
                  <a:lnTo>
                    <a:pt x="189513" y="1360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37409" y="2241905"/>
              <a:ext cx="210571" cy="137536"/>
            </a:xfrm>
            <a:custGeom>
              <a:avLst/>
              <a:gdLst/>
              <a:ahLst/>
              <a:cxnLst/>
              <a:rect l="0" t="0" r="0" b="0"/>
              <a:pathLst>
                <a:path w="210571" h="137536">
                  <a:moveTo>
                    <a:pt x="0" y="32250"/>
                  </a:moveTo>
                  <a:lnTo>
                    <a:pt x="5589" y="90867"/>
                  </a:lnTo>
                  <a:lnTo>
                    <a:pt x="14654" y="125657"/>
                  </a:lnTo>
                  <a:lnTo>
                    <a:pt x="16788" y="128447"/>
                  </a:lnTo>
                  <a:lnTo>
                    <a:pt x="18211" y="125627"/>
                  </a:lnTo>
                  <a:lnTo>
                    <a:pt x="18622" y="111185"/>
                  </a:lnTo>
                  <a:lnTo>
                    <a:pt x="11825" y="57549"/>
                  </a:lnTo>
                  <a:lnTo>
                    <a:pt x="17344" y="37255"/>
                  </a:lnTo>
                  <a:lnTo>
                    <a:pt x="22091" y="28568"/>
                  </a:lnTo>
                  <a:lnTo>
                    <a:pt x="29935" y="25116"/>
                  </a:lnTo>
                  <a:lnTo>
                    <a:pt x="51129" y="27520"/>
                  </a:lnTo>
                  <a:lnTo>
                    <a:pt x="69907" y="42626"/>
                  </a:lnTo>
                  <a:lnTo>
                    <a:pt x="104785" y="88382"/>
                  </a:lnTo>
                  <a:lnTo>
                    <a:pt x="106122" y="87219"/>
                  </a:lnTo>
                  <a:lnTo>
                    <a:pt x="106565" y="43605"/>
                  </a:lnTo>
                  <a:lnTo>
                    <a:pt x="110923" y="22089"/>
                  </a:lnTo>
                  <a:lnTo>
                    <a:pt x="116063" y="13778"/>
                  </a:lnTo>
                  <a:lnTo>
                    <a:pt x="131132" y="1423"/>
                  </a:lnTo>
                  <a:lnTo>
                    <a:pt x="140064" y="0"/>
                  </a:lnTo>
                  <a:lnTo>
                    <a:pt x="159347" y="4659"/>
                  </a:lnTo>
                  <a:lnTo>
                    <a:pt x="176496" y="20767"/>
                  </a:lnTo>
                  <a:lnTo>
                    <a:pt x="196184" y="56144"/>
                  </a:lnTo>
                  <a:lnTo>
                    <a:pt x="206308" y="96261"/>
                  </a:lnTo>
                  <a:lnTo>
                    <a:pt x="210570" y="1375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94049" y="2232041"/>
              <a:ext cx="117301" cy="164693"/>
            </a:xfrm>
            <a:custGeom>
              <a:avLst/>
              <a:gdLst/>
              <a:ahLst/>
              <a:cxnLst/>
              <a:rect l="0" t="0" r="0" b="0"/>
              <a:pathLst>
                <a:path w="117301" h="164693">
                  <a:moveTo>
                    <a:pt x="69743" y="10529"/>
                  </a:moveTo>
                  <a:lnTo>
                    <a:pt x="52976" y="4939"/>
                  </a:lnTo>
                  <a:lnTo>
                    <a:pt x="45697" y="5633"/>
                  </a:lnTo>
                  <a:lnTo>
                    <a:pt x="31370" y="12642"/>
                  </a:lnTo>
                  <a:lnTo>
                    <a:pt x="10150" y="29742"/>
                  </a:lnTo>
                  <a:lnTo>
                    <a:pt x="2313" y="49094"/>
                  </a:lnTo>
                  <a:lnTo>
                    <a:pt x="0" y="72122"/>
                  </a:lnTo>
                  <a:lnTo>
                    <a:pt x="5476" y="131724"/>
                  </a:lnTo>
                  <a:lnTo>
                    <a:pt x="9351" y="141628"/>
                  </a:lnTo>
                  <a:lnTo>
                    <a:pt x="23015" y="155752"/>
                  </a:lnTo>
                  <a:lnTo>
                    <a:pt x="43906" y="162810"/>
                  </a:lnTo>
                  <a:lnTo>
                    <a:pt x="56028" y="164692"/>
                  </a:lnTo>
                  <a:lnTo>
                    <a:pt x="75736" y="160544"/>
                  </a:lnTo>
                  <a:lnTo>
                    <a:pt x="92294" y="149732"/>
                  </a:lnTo>
                  <a:lnTo>
                    <a:pt x="107452" y="133228"/>
                  </a:lnTo>
                  <a:lnTo>
                    <a:pt x="115749" y="107955"/>
                  </a:lnTo>
                  <a:lnTo>
                    <a:pt x="117300" y="63962"/>
                  </a:lnTo>
                  <a:lnTo>
                    <a:pt x="111936" y="37786"/>
                  </a:lnTo>
                  <a:lnTo>
                    <a:pt x="101754" y="18354"/>
                  </a:lnTo>
                  <a:lnTo>
                    <a:pt x="92549" y="8157"/>
                  </a:lnTo>
                  <a:lnTo>
                    <a:pt x="802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48020" y="2251266"/>
              <a:ext cx="147400" cy="128175"/>
            </a:xfrm>
            <a:custGeom>
              <a:avLst/>
              <a:gdLst/>
              <a:ahLst/>
              <a:cxnLst/>
              <a:rect l="0" t="0" r="0" b="0"/>
              <a:pathLst>
                <a:path w="147400" h="128175">
                  <a:moveTo>
                    <a:pt x="0" y="33417"/>
                  </a:moveTo>
                  <a:lnTo>
                    <a:pt x="15619" y="89826"/>
                  </a:lnTo>
                  <a:lnTo>
                    <a:pt x="13571" y="84224"/>
                  </a:lnTo>
                  <a:lnTo>
                    <a:pt x="12300" y="44796"/>
                  </a:lnTo>
                  <a:lnTo>
                    <a:pt x="16385" y="23267"/>
                  </a:lnTo>
                  <a:lnTo>
                    <a:pt x="21452" y="14952"/>
                  </a:lnTo>
                  <a:lnTo>
                    <a:pt x="36440" y="2594"/>
                  </a:lnTo>
                  <a:lnTo>
                    <a:pt x="45351" y="0"/>
                  </a:lnTo>
                  <a:lnTo>
                    <a:pt x="64610" y="238"/>
                  </a:lnTo>
                  <a:lnTo>
                    <a:pt x="81748" y="7363"/>
                  </a:lnTo>
                  <a:lnTo>
                    <a:pt x="97164" y="19498"/>
                  </a:lnTo>
                  <a:lnTo>
                    <a:pt x="117827" y="46061"/>
                  </a:lnTo>
                  <a:lnTo>
                    <a:pt x="142281" y="104963"/>
                  </a:lnTo>
                  <a:lnTo>
                    <a:pt x="147399" y="128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81037" y="2526839"/>
              <a:ext cx="98280" cy="315856"/>
            </a:xfrm>
            <a:custGeom>
              <a:avLst/>
              <a:gdLst/>
              <a:ahLst/>
              <a:cxnLst/>
              <a:rect l="0" t="0" r="0" b="0"/>
              <a:pathLst>
                <a:path w="98280" h="315856">
                  <a:moveTo>
                    <a:pt x="56165" y="315855"/>
                  </a:moveTo>
                  <a:lnTo>
                    <a:pt x="47831" y="278377"/>
                  </a:lnTo>
                  <a:lnTo>
                    <a:pt x="37520" y="221709"/>
                  </a:lnTo>
                  <a:lnTo>
                    <a:pt x="20925" y="168536"/>
                  </a:lnTo>
                  <a:lnTo>
                    <a:pt x="0" y="105292"/>
                  </a:lnTo>
                  <a:lnTo>
                    <a:pt x="659" y="68112"/>
                  </a:lnTo>
                  <a:lnTo>
                    <a:pt x="8489" y="47430"/>
                  </a:lnTo>
                  <a:lnTo>
                    <a:pt x="13852" y="38639"/>
                  </a:lnTo>
                  <a:lnTo>
                    <a:pt x="29170" y="25752"/>
                  </a:lnTo>
                  <a:lnTo>
                    <a:pt x="48846" y="17294"/>
                  </a:lnTo>
                  <a:lnTo>
                    <a:pt x="81552" y="11363"/>
                  </a:lnTo>
                  <a:lnTo>
                    <a:pt x="87128" y="8745"/>
                  </a:lnTo>
                  <a:lnTo>
                    <a:pt x="982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21388" y="269529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50" y="8333"/>
                  </a:lnTo>
                  <a:lnTo>
                    <a:pt x="69026" y="10095"/>
                  </a:lnTo>
                  <a:lnTo>
                    <a:pt x="17539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17600" y="2677165"/>
              <a:ext cx="161758" cy="134007"/>
            </a:xfrm>
            <a:custGeom>
              <a:avLst/>
              <a:gdLst/>
              <a:ahLst/>
              <a:cxnLst/>
              <a:rect l="0" t="0" r="0" b="0"/>
              <a:pathLst>
                <a:path w="161758" h="134007">
                  <a:moveTo>
                    <a:pt x="109115" y="18130"/>
                  </a:moveTo>
                  <a:lnTo>
                    <a:pt x="97936" y="6951"/>
                  </a:lnTo>
                  <a:lnTo>
                    <a:pt x="79970" y="1463"/>
                  </a:lnTo>
                  <a:lnTo>
                    <a:pt x="68628" y="0"/>
                  </a:lnTo>
                  <a:lnTo>
                    <a:pt x="46667" y="4613"/>
                  </a:lnTo>
                  <a:lnTo>
                    <a:pt x="35897" y="9119"/>
                  </a:lnTo>
                  <a:lnTo>
                    <a:pt x="20812" y="23484"/>
                  </a:lnTo>
                  <a:lnTo>
                    <a:pt x="5742" y="54421"/>
                  </a:lnTo>
                  <a:lnTo>
                    <a:pt x="0" y="78713"/>
                  </a:lnTo>
                  <a:lnTo>
                    <a:pt x="1348" y="101208"/>
                  </a:lnTo>
                  <a:lnTo>
                    <a:pt x="12085" y="119784"/>
                  </a:lnTo>
                  <a:lnTo>
                    <a:pt x="19862" y="128013"/>
                  </a:lnTo>
                  <a:lnTo>
                    <a:pt x="28556" y="132330"/>
                  </a:lnTo>
                  <a:lnTo>
                    <a:pt x="47574" y="134006"/>
                  </a:lnTo>
                  <a:lnTo>
                    <a:pt x="56389" y="130476"/>
                  </a:lnTo>
                  <a:lnTo>
                    <a:pt x="72423" y="117194"/>
                  </a:lnTo>
                  <a:lnTo>
                    <a:pt x="76465" y="108739"/>
                  </a:lnTo>
                  <a:lnTo>
                    <a:pt x="77836" y="89986"/>
                  </a:lnTo>
                  <a:lnTo>
                    <a:pt x="71524" y="56370"/>
                  </a:lnTo>
                  <a:lnTo>
                    <a:pt x="120056" y="113093"/>
                  </a:lnTo>
                  <a:lnTo>
                    <a:pt x="133865" y="124677"/>
                  </a:lnTo>
                  <a:lnTo>
                    <a:pt x="161757" y="133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88918" y="2689706"/>
              <a:ext cx="95725" cy="131932"/>
            </a:xfrm>
            <a:custGeom>
              <a:avLst/>
              <a:gdLst/>
              <a:ahLst/>
              <a:cxnLst/>
              <a:rect l="0" t="0" r="0" b="0"/>
              <a:pathLst>
                <a:path w="95725" h="131932">
                  <a:moveTo>
                    <a:pt x="95724" y="5589"/>
                  </a:moveTo>
                  <a:lnTo>
                    <a:pt x="78956" y="0"/>
                  </a:lnTo>
                  <a:lnTo>
                    <a:pt x="61366" y="3495"/>
                  </a:lnTo>
                  <a:lnTo>
                    <a:pt x="34851" y="18617"/>
                  </a:lnTo>
                  <a:lnTo>
                    <a:pt x="12177" y="41035"/>
                  </a:lnTo>
                  <a:lnTo>
                    <a:pt x="4931" y="50276"/>
                  </a:lnTo>
                  <a:lnTo>
                    <a:pt x="0" y="73023"/>
                  </a:lnTo>
                  <a:lnTo>
                    <a:pt x="2877" y="96391"/>
                  </a:lnTo>
                  <a:lnTo>
                    <a:pt x="11955" y="114576"/>
                  </a:lnTo>
                  <a:lnTo>
                    <a:pt x="19991" y="120361"/>
                  </a:lnTo>
                  <a:lnTo>
                    <a:pt x="52488" y="128503"/>
                  </a:lnTo>
                  <a:lnTo>
                    <a:pt x="95724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79399" y="2579481"/>
              <a:ext cx="25859" cy="231628"/>
            </a:xfrm>
            <a:custGeom>
              <a:avLst/>
              <a:gdLst/>
              <a:ahLst/>
              <a:cxnLst/>
              <a:rect l="0" t="0" r="0" b="0"/>
              <a:pathLst>
                <a:path w="25859" h="231628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1" y="168553"/>
                  </a:lnTo>
                  <a:lnTo>
                    <a:pt x="25858" y="194235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84642" y="2663709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4840" y="0"/>
                  </a:lnTo>
                  <a:lnTo>
                    <a:pt x="63190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66471" y="2695295"/>
              <a:ext cx="94300" cy="121209"/>
            </a:xfrm>
            <a:custGeom>
              <a:avLst/>
              <a:gdLst/>
              <a:ahLst/>
              <a:cxnLst/>
              <a:rect l="0" t="0" r="0" b="0"/>
              <a:pathLst>
                <a:path w="94300" h="121209">
                  <a:moveTo>
                    <a:pt x="70855" y="0"/>
                  </a:moveTo>
                  <a:lnTo>
                    <a:pt x="39573" y="9575"/>
                  </a:lnTo>
                  <a:lnTo>
                    <a:pt x="23417" y="20243"/>
                  </a:lnTo>
                  <a:lnTo>
                    <a:pt x="11557" y="35903"/>
                  </a:lnTo>
                  <a:lnTo>
                    <a:pt x="3556" y="55731"/>
                  </a:lnTo>
                  <a:lnTo>
                    <a:pt x="0" y="80142"/>
                  </a:lnTo>
                  <a:lnTo>
                    <a:pt x="4659" y="100349"/>
                  </a:lnTo>
                  <a:lnTo>
                    <a:pt x="9177" y="109013"/>
                  </a:lnTo>
                  <a:lnTo>
                    <a:pt x="16868" y="114790"/>
                  </a:lnTo>
                  <a:lnTo>
                    <a:pt x="37892" y="121208"/>
                  </a:lnTo>
                  <a:lnTo>
                    <a:pt x="59714" y="117821"/>
                  </a:lnTo>
                  <a:lnTo>
                    <a:pt x="70447" y="113642"/>
                  </a:lnTo>
                  <a:lnTo>
                    <a:pt x="85492" y="99641"/>
                  </a:lnTo>
                  <a:lnTo>
                    <a:pt x="91141" y="90994"/>
                  </a:lnTo>
                  <a:lnTo>
                    <a:pt x="94299" y="72027"/>
                  </a:lnTo>
                  <a:lnTo>
                    <a:pt x="93503" y="62056"/>
                  </a:lnTo>
                  <a:lnTo>
                    <a:pt x="86380" y="44738"/>
                  </a:lnTo>
                  <a:lnTo>
                    <a:pt x="497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86664" y="2672317"/>
              <a:ext cx="66476" cy="128823"/>
            </a:xfrm>
            <a:custGeom>
              <a:avLst/>
              <a:gdLst/>
              <a:ahLst/>
              <a:cxnLst/>
              <a:rect l="0" t="0" r="0" b="0"/>
              <a:pathLst>
                <a:path w="66476" h="128823">
                  <a:moveTo>
                    <a:pt x="24362" y="44035"/>
                  </a:moveTo>
                  <a:lnTo>
                    <a:pt x="18772" y="60802"/>
                  </a:lnTo>
                  <a:lnTo>
                    <a:pt x="20886" y="93587"/>
                  </a:lnTo>
                  <a:lnTo>
                    <a:pt x="28921" y="127347"/>
                  </a:lnTo>
                  <a:lnTo>
                    <a:pt x="30911" y="128822"/>
                  </a:lnTo>
                  <a:lnTo>
                    <a:pt x="33121" y="114864"/>
                  </a:lnTo>
                  <a:lnTo>
                    <a:pt x="27865" y="95401"/>
                  </a:lnTo>
                  <a:lnTo>
                    <a:pt x="3612" y="33394"/>
                  </a:lnTo>
                  <a:lnTo>
                    <a:pt x="0" y="22903"/>
                  </a:lnTo>
                  <a:lnTo>
                    <a:pt x="1102" y="14739"/>
                  </a:lnTo>
                  <a:lnTo>
                    <a:pt x="5345" y="8127"/>
                  </a:lnTo>
                  <a:lnTo>
                    <a:pt x="11684" y="2549"/>
                  </a:lnTo>
                  <a:lnTo>
                    <a:pt x="19419" y="0"/>
                  </a:lnTo>
                  <a:lnTo>
                    <a:pt x="66475" y="19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38289" y="2676433"/>
              <a:ext cx="168193" cy="155733"/>
            </a:xfrm>
            <a:custGeom>
              <a:avLst/>
              <a:gdLst/>
              <a:ahLst/>
              <a:cxnLst/>
              <a:rect l="0" t="0" r="0" b="0"/>
              <a:pathLst>
                <a:path w="168193" h="155733">
                  <a:moveTo>
                    <a:pt x="104364" y="8333"/>
                  </a:moveTo>
                  <a:lnTo>
                    <a:pt x="66885" y="0"/>
                  </a:lnTo>
                  <a:lnTo>
                    <a:pt x="32038" y="1575"/>
                  </a:lnTo>
                  <a:lnTo>
                    <a:pt x="21051" y="3828"/>
                  </a:lnTo>
                  <a:lnTo>
                    <a:pt x="12557" y="8839"/>
                  </a:lnTo>
                  <a:lnTo>
                    <a:pt x="0" y="23766"/>
                  </a:lnTo>
                  <a:lnTo>
                    <a:pt x="862" y="29150"/>
                  </a:lnTo>
                  <a:lnTo>
                    <a:pt x="6117" y="32740"/>
                  </a:lnTo>
                  <a:lnTo>
                    <a:pt x="65987" y="50742"/>
                  </a:lnTo>
                  <a:lnTo>
                    <a:pt x="124526" y="69203"/>
                  </a:lnTo>
                  <a:lnTo>
                    <a:pt x="146080" y="80620"/>
                  </a:lnTo>
                  <a:lnTo>
                    <a:pt x="161119" y="96613"/>
                  </a:lnTo>
                  <a:lnTo>
                    <a:pt x="166767" y="105791"/>
                  </a:lnTo>
                  <a:lnTo>
                    <a:pt x="168192" y="114249"/>
                  </a:lnTo>
                  <a:lnTo>
                    <a:pt x="166803" y="122228"/>
                  </a:lnTo>
                  <a:lnTo>
                    <a:pt x="163537" y="129886"/>
                  </a:lnTo>
                  <a:lnTo>
                    <a:pt x="150550" y="141516"/>
                  </a:lnTo>
                  <a:lnTo>
                    <a:pt x="131910" y="149414"/>
                  </a:lnTo>
                  <a:lnTo>
                    <a:pt x="83306" y="155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85253" y="3190134"/>
            <a:ext cx="1657235" cy="684354"/>
            <a:chOff x="185253" y="3190134"/>
            <a:chExt cx="1657235" cy="684354"/>
          </a:xfrm>
        </p:grpSpPr>
        <p:sp>
          <p:nvSpPr>
            <p:cNvPr id="85" name="Freeform 84"/>
            <p:cNvSpPr/>
            <p:nvPr/>
          </p:nvSpPr>
          <p:spPr>
            <a:xfrm>
              <a:off x="318704" y="3295268"/>
              <a:ext cx="211016" cy="323659"/>
            </a:xfrm>
            <a:custGeom>
              <a:avLst/>
              <a:gdLst/>
              <a:ahLst/>
              <a:cxnLst/>
              <a:rect l="0" t="0" r="0" b="0"/>
              <a:pathLst>
                <a:path w="211016" h="323659">
                  <a:moveTo>
                    <a:pt x="70850" y="10680"/>
                  </a:moveTo>
                  <a:lnTo>
                    <a:pt x="47131" y="63707"/>
                  </a:lnTo>
                  <a:lnTo>
                    <a:pt x="25728" y="121229"/>
                  </a:lnTo>
                  <a:lnTo>
                    <a:pt x="19712" y="130003"/>
                  </a:lnTo>
                  <a:lnTo>
                    <a:pt x="14531" y="132342"/>
                  </a:lnTo>
                  <a:lnTo>
                    <a:pt x="9907" y="130393"/>
                  </a:lnTo>
                  <a:lnTo>
                    <a:pt x="5655" y="125584"/>
                  </a:lnTo>
                  <a:lnTo>
                    <a:pt x="930" y="107761"/>
                  </a:lnTo>
                  <a:lnTo>
                    <a:pt x="0" y="85412"/>
                  </a:lnTo>
                  <a:lnTo>
                    <a:pt x="7223" y="53100"/>
                  </a:lnTo>
                  <a:lnTo>
                    <a:pt x="30032" y="13860"/>
                  </a:lnTo>
                  <a:lnTo>
                    <a:pt x="36619" y="5781"/>
                  </a:lnTo>
                  <a:lnTo>
                    <a:pt x="44520" y="1565"/>
                  </a:lnTo>
                  <a:lnTo>
                    <a:pt x="62657" y="0"/>
                  </a:lnTo>
                  <a:lnTo>
                    <a:pt x="98188" y="5696"/>
                  </a:lnTo>
                  <a:lnTo>
                    <a:pt x="118485" y="17823"/>
                  </a:lnTo>
                  <a:lnTo>
                    <a:pt x="134135" y="34912"/>
                  </a:lnTo>
                  <a:lnTo>
                    <a:pt x="144990" y="54205"/>
                  </a:lnTo>
                  <a:lnTo>
                    <a:pt x="147475" y="74478"/>
                  </a:lnTo>
                  <a:lnTo>
                    <a:pt x="143510" y="95186"/>
                  </a:lnTo>
                  <a:lnTo>
                    <a:pt x="133949" y="116088"/>
                  </a:lnTo>
                  <a:lnTo>
                    <a:pt x="109823" y="141998"/>
                  </a:lnTo>
                  <a:lnTo>
                    <a:pt x="101511" y="145018"/>
                  </a:lnTo>
                  <a:lnTo>
                    <a:pt x="93631" y="144692"/>
                  </a:lnTo>
                  <a:lnTo>
                    <a:pt x="86037" y="142136"/>
                  </a:lnTo>
                  <a:lnTo>
                    <a:pt x="84484" y="139261"/>
                  </a:lnTo>
                  <a:lnTo>
                    <a:pt x="86958" y="136175"/>
                  </a:lnTo>
                  <a:lnTo>
                    <a:pt x="92117" y="132948"/>
                  </a:lnTo>
                  <a:lnTo>
                    <a:pt x="107208" y="132482"/>
                  </a:lnTo>
                  <a:lnTo>
                    <a:pt x="145492" y="141714"/>
                  </a:lnTo>
                  <a:lnTo>
                    <a:pt x="170825" y="156999"/>
                  </a:lnTo>
                  <a:lnTo>
                    <a:pt x="193149" y="181936"/>
                  </a:lnTo>
                  <a:lnTo>
                    <a:pt x="208992" y="211551"/>
                  </a:lnTo>
                  <a:lnTo>
                    <a:pt x="211015" y="232147"/>
                  </a:lnTo>
                  <a:lnTo>
                    <a:pt x="202782" y="273965"/>
                  </a:lnTo>
                  <a:lnTo>
                    <a:pt x="190318" y="291862"/>
                  </a:lnTo>
                  <a:lnTo>
                    <a:pt x="173080" y="306445"/>
                  </a:lnTo>
                  <a:lnTo>
                    <a:pt x="153720" y="316827"/>
                  </a:lnTo>
                  <a:lnTo>
                    <a:pt x="117501" y="323658"/>
                  </a:lnTo>
                  <a:lnTo>
                    <a:pt x="82723" y="320093"/>
                  </a:lnTo>
                  <a:lnTo>
                    <a:pt x="49793" y="3054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85253" y="3190134"/>
              <a:ext cx="379787" cy="439442"/>
            </a:xfrm>
            <a:custGeom>
              <a:avLst/>
              <a:gdLst/>
              <a:ahLst/>
              <a:cxnLst/>
              <a:rect l="0" t="0" r="0" b="0"/>
              <a:pathLst>
                <a:path w="379787" h="439442">
                  <a:moveTo>
                    <a:pt x="288529" y="31586"/>
                  </a:moveTo>
                  <a:lnTo>
                    <a:pt x="254907" y="17115"/>
                  </a:lnTo>
                  <a:lnTo>
                    <a:pt x="217866" y="13650"/>
                  </a:lnTo>
                  <a:lnTo>
                    <a:pt x="156998" y="25440"/>
                  </a:lnTo>
                  <a:lnTo>
                    <a:pt x="127244" y="40943"/>
                  </a:lnTo>
                  <a:lnTo>
                    <a:pt x="65111" y="97428"/>
                  </a:lnTo>
                  <a:lnTo>
                    <a:pt x="43217" y="122584"/>
                  </a:lnTo>
                  <a:lnTo>
                    <a:pt x="17977" y="181709"/>
                  </a:lnTo>
                  <a:lnTo>
                    <a:pt x="5204" y="232434"/>
                  </a:lnTo>
                  <a:lnTo>
                    <a:pt x="0" y="265911"/>
                  </a:lnTo>
                  <a:lnTo>
                    <a:pt x="6191" y="322411"/>
                  </a:lnTo>
                  <a:lnTo>
                    <a:pt x="18679" y="367713"/>
                  </a:lnTo>
                  <a:lnTo>
                    <a:pt x="31725" y="386086"/>
                  </a:lnTo>
                  <a:lnTo>
                    <a:pt x="68696" y="416946"/>
                  </a:lnTo>
                  <a:lnTo>
                    <a:pt x="104980" y="432896"/>
                  </a:lnTo>
                  <a:lnTo>
                    <a:pt x="150956" y="439441"/>
                  </a:lnTo>
                  <a:lnTo>
                    <a:pt x="210488" y="433247"/>
                  </a:lnTo>
                  <a:lnTo>
                    <a:pt x="267308" y="417639"/>
                  </a:lnTo>
                  <a:lnTo>
                    <a:pt x="306418" y="395926"/>
                  </a:lnTo>
                  <a:lnTo>
                    <a:pt x="345485" y="357148"/>
                  </a:lnTo>
                  <a:lnTo>
                    <a:pt x="367326" y="307288"/>
                  </a:lnTo>
                  <a:lnTo>
                    <a:pt x="379786" y="252379"/>
                  </a:lnTo>
                  <a:lnTo>
                    <a:pt x="379129" y="213599"/>
                  </a:lnTo>
                  <a:lnTo>
                    <a:pt x="362837" y="163465"/>
                  </a:lnTo>
                  <a:lnTo>
                    <a:pt x="344325" y="103606"/>
                  </a:lnTo>
                  <a:lnTo>
                    <a:pt x="312586" y="52190"/>
                  </a:lnTo>
                  <a:lnTo>
                    <a:pt x="286298" y="26512"/>
                  </a:lnTo>
                  <a:lnTo>
                    <a:pt x="256282" y="9675"/>
                  </a:lnTo>
                  <a:lnTo>
                    <a:pt x="2148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4880" y="3319408"/>
              <a:ext cx="200043" cy="291867"/>
            </a:xfrm>
            <a:custGeom>
              <a:avLst/>
              <a:gdLst/>
              <a:ahLst/>
              <a:cxnLst/>
              <a:rect l="0" t="0" r="0" b="0"/>
              <a:pathLst>
                <a:path w="200043" h="291867">
                  <a:moveTo>
                    <a:pt x="0" y="291866"/>
                  </a:moveTo>
                  <a:lnTo>
                    <a:pt x="5590" y="233249"/>
                  </a:lnTo>
                  <a:lnTo>
                    <a:pt x="9553" y="170670"/>
                  </a:lnTo>
                  <a:lnTo>
                    <a:pt x="10240" y="120516"/>
                  </a:lnTo>
                  <a:lnTo>
                    <a:pt x="10472" y="61054"/>
                  </a:lnTo>
                  <a:lnTo>
                    <a:pt x="10491" y="46744"/>
                  </a:lnTo>
                  <a:lnTo>
                    <a:pt x="12843" y="40714"/>
                  </a:lnTo>
                  <a:lnTo>
                    <a:pt x="16751" y="40203"/>
                  </a:lnTo>
                  <a:lnTo>
                    <a:pt x="21696" y="43373"/>
                  </a:lnTo>
                  <a:lnTo>
                    <a:pt x="30310" y="56253"/>
                  </a:lnTo>
                  <a:lnTo>
                    <a:pt x="61667" y="118204"/>
                  </a:lnTo>
                  <a:lnTo>
                    <a:pt x="69187" y="121109"/>
                  </a:lnTo>
                  <a:lnTo>
                    <a:pt x="77711" y="120706"/>
                  </a:lnTo>
                  <a:lnTo>
                    <a:pt x="95370" y="114020"/>
                  </a:lnTo>
                  <a:lnTo>
                    <a:pt x="111017" y="103249"/>
                  </a:lnTo>
                  <a:lnTo>
                    <a:pt x="122651" y="87544"/>
                  </a:lnTo>
                  <a:lnTo>
                    <a:pt x="139651" y="43276"/>
                  </a:lnTo>
                  <a:lnTo>
                    <a:pt x="145869" y="0"/>
                  </a:lnTo>
                  <a:lnTo>
                    <a:pt x="148435" y="60160"/>
                  </a:lnTo>
                  <a:lnTo>
                    <a:pt x="158826" y="121661"/>
                  </a:lnTo>
                  <a:lnTo>
                    <a:pt x="166554" y="179217"/>
                  </a:lnTo>
                  <a:lnTo>
                    <a:pt x="177656" y="234476"/>
                  </a:lnTo>
                  <a:lnTo>
                    <a:pt x="200042" y="291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44791" y="3442818"/>
              <a:ext cx="97531" cy="158080"/>
            </a:xfrm>
            <a:custGeom>
              <a:avLst/>
              <a:gdLst/>
              <a:ahLst/>
              <a:cxnLst/>
              <a:rect l="0" t="0" r="0" b="0"/>
              <a:pathLst>
                <a:path w="97531" h="158080">
                  <a:moveTo>
                    <a:pt x="13302" y="21057"/>
                  </a:moveTo>
                  <a:lnTo>
                    <a:pt x="2123" y="32236"/>
                  </a:lnTo>
                  <a:lnTo>
                    <a:pt x="0" y="40208"/>
                  </a:lnTo>
                  <a:lnTo>
                    <a:pt x="2602" y="72615"/>
                  </a:lnTo>
                  <a:lnTo>
                    <a:pt x="17251" y="126199"/>
                  </a:lnTo>
                  <a:lnTo>
                    <a:pt x="33059" y="152296"/>
                  </a:lnTo>
                  <a:lnTo>
                    <a:pt x="40511" y="156513"/>
                  </a:lnTo>
                  <a:lnTo>
                    <a:pt x="58150" y="158079"/>
                  </a:lnTo>
                  <a:lnTo>
                    <a:pt x="65428" y="154519"/>
                  </a:lnTo>
                  <a:lnTo>
                    <a:pt x="76633" y="141205"/>
                  </a:lnTo>
                  <a:lnTo>
                    <a:pt x="89518" y="113979"/>
                  </a:lnTo>
                  <a:lnTo>
                    <a:pt x="95947" y="63762"/>
                  </a:lnTo>
                  <a:lnTo>
                    <a:pt x="97217" y="14328"/>
                  </a:lnTo>
                  <a:lnTo>
                    <a:pt x="975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99903" y="3284891"/>
              <a:ext cx="68761" cy="326384"/>
            </a:xfrm>
            <a:custGeom>
              <a:avLst/>
              <a:gdLst/>
              <a:ahLst/>
              <a:cxnLst/>
              <a:rect l="0" t="0" r="0" b="0"/>
              <a:pathLst>
                <a:path w="68761" h="326384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30722" y="196311"/>
                  </a:lnTo>
                  <a:lnTo>
                    <a:pt x="44002" y="252640"/>
                  </a:lnTo>
                  <a:lnTo>
                    <a:pt x="52561" y="303238"/>
                  </a:lnTo>
                  <a:lnTo>
                    <a:pt x="58831" y="316096"/>
                  </a:lnTo>
                  <a:lnTo>
                    <a:pt x="6876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63419" y="3316476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7"/>
                  </a:lnTo>
                  <a:lnTo>
                    <a:pt x="16789" y="208874"/>
                  </a:lnTo>
                  <a:lnTo>
                    <a:pt x="23334" y="265434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147606" y="3423509"/>
              <a:ext cx="200042" cy="19310"/>
            </a:xfrm>
            <a:custGeom>
              <a:avLst/>
              <a:gdLst/>
              <a:ahLst/>
              <a:cxnLst/>
              <a:rect l="0" t="0" r="0" b="0"/>
              <a:pathLst>
                <a:path w="200042" h="19310">
                  <a:moveTo>
                    <a:pt x="200041" y="19309"/>
                  </a:moveTo>
                  <a:lnTo>
                    <a:pt x="183274" y="8131"/>
                  </a:lnTo>
                  <a:lnTo>
                    <a:pt x="150489" y="1179"/>
                  </a:lnTo>
                  <a:lnTo>
                    <a:pt x="90254" y="0"/>
                  </a:lnTo>
                  <a:lnTo>
                    <a:pt x="35202" y="6700"/>
                  </a:lnTo>
                  <a:lnTo>
                    <a:pt x="0" y="8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47647" y="3463875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6768" y="11179"/>
                  </a:lnTo>
                  <a:lnTo>
                    <a:pt x="21707" y="19151"/>
                  </a:lnTo>
                  <a:lnTo>
                    <a:pt x="32754" y="68687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337119" y="33585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43977" y="3401129"/>
              <a:ext cx="106843" cy="304136"/>
            </a:xfrm>
            <a:custGeom>
              <a:avLst/>
              <a:gdLst/>
              <a:ahLst/>
              <a:cxnLst/>
              <a:rect l="0" t="0" r="0" b="0"/>
              <a:pathLst>
                <a:path w="106843" h="304136">
                  <a:moveTo>
                    <a:pt x="8955" y="83803"/>
                  </a:moveTo>
                  <a:lnTo>
                    <a:pt x="26913" y="146084"/>
                  </a:lnTo>
                  <a:lnTo>
                    <a:pt x="40622" y="200134"/>
                  </a:lnTo>
                  <a:lnTo>
                    <a:pt x="54595" y="255871"/>
                  </a:lnTo>
                  <a:lnTo>
                    <a:pt x="66280" y="303752"/>
                  </a:lnTo>
                  <a:lnTo>
                    <a:pt x="65889" y="304135"/>
                  </a:lnTo>
                  <a:lnTo>
                    <a:pt x="47195" y="245392"/>
                  </a:lnTo>
                  <a:lnTo>
                    <a:pt x="33450" y="190765"/>
                  </a:lnTo>
                  <a:lnTo>
                    <a:pt x="16350" y="131101"/>
                  </a:lnTo>
                  <a:lnTo>
                    <a:pt x="6393" y="105994"/>
                  </a:lnTo>
                  <a:lnTo>
                    <a:pt x="0" y="51748"/>
                  </a:lnTo>
                  <a:lnTo>
                    <a:pt x="1466" y="26273"/>
                  </a:lnTo>
                  <a:lnTo>
                    <a:pt x="9916" y="7152"/>
                  </a:lnTo>
                  <a:lnTo>
                    <a:pt x="16615" y="2287"/>
                  </a:lnTo>
                  <a:lnTo>
                    <a:pt x="24590" y="213"/>
                  </a:lnTo>
                  <a:lnTo>
                    <a:pt x="33416" y="0"/>
                  </a:lnTo>
                  <a:lnTo>
                    <a:pt x="62606" y="10880"/>
                  </a:lnTo>
                  <a:lnTo>
                    <a:pt x="87893" y="34510"/>
                  </a:lnTo>
                  <a:lnTo>
                    <a:pt x="104614" y="63738"/>
                  </a:lnTo>
                  <a:lnTo>
                    <a:pt x="106842" y="87364"/>
                  </a:lnTo>
                  <a:lnTo>
                    <a:pt x="105799" y="100215"/>
                  </a:lnTo>
                  <a:lnTo>
                    <a:pt x="101594" y="109952"/>
                  </a:lnTo>
                  <a:lnTo>
                    <a:pt x="87562" y="123891"/>
                  </a:lnTo>
                  <a:lnTo>
                    <a:pt x="69628" y="130866"/>
                  </a:lnTo>
                  <a:lnTo>
                    <a:pt x="40541" y="1364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594265" y="3263834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2947" y="42691"/>
                  </a:lnTo>
                  <a:lnTo>
                    <a:pt x="0" y="64597"/>
                  </a:lnTo>
                  <a:lnTo>
                    <a:pt x="4521" y="119908"/>
                  </a:lnTo>
                  <a:lnTo>
                    <a:pt x="11350" y="181223"/>
                  </a:lnTo>
                  <a:lnTo>
                    <a:pt x="22794" y="244460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684559" y="3432290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49498" y="58563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95088" y="3390176"/>
              <a:ext cx="147400" cy="484312"/>
            </a:xfrm>
            <a:custGeom>
              <a:avLst/>
              <a:gdLst/>
              <a:ahLst/>
              <a:cxnLst/>
              <a:rect l="0" t="0" r="0" b="0"/>
              <a:pathLst>
                <a:path w="147400" h="484312">
                  <a:moveTo>
                    <a:pt x="147399" y="0"/>
                  </a:moveTo>
                  <a:lnTo>
                    <a:pt x="129440" y="63427"/>
                  </a:lnTo>
                  <a:lnTo>
                    <a:pt x="112612" y="111574"/>
                  </a:lnTo>
                  <a:lnTo>
                    <a:pt x="92694" y="165539"/>
                  </a:lnTo>
                  <a:lnTo>
                    <a:pt x="81147" y="221534"/>
                  </a:lnTo>
                  <a:lnTo>
                    <a:pt x="59529" y="281366"/>
                  </a:lnTo>
                  <a:lnTo>
                    <a:pt x="42781" y="337031"/>
                  </a:lnTo>
                  <a:lnTo>
                    <a:pt x="28207" y="398676"/>
                  </a:lnTo>
                  <a:lnTo>
                    <a:pt x="7998" y="46132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045294" y="357968"/>
            <a:ext cx="721428" cy="418252"/>
            <a:chOff x="5045294" y="357968"/>
            <a:chExt cx="721428" cy="418252"/>
          </a:xfrm>
        </p:grpSpPr>
        <p:sp>
          <p:nvSpPr>
            <p:cNvPr id="99" name="Freeform 98"/>
            <p:cNvSpPr/>
            <p:nvPr/>
          </p:nvSpPr>
          <p:spPr>
            <a:xfrm>
              <a:off x="5045294" y="357968"/>
              <a:ext cx="363507" cy="418252"/>
            </a:xfrm>
            <a:custGeom>
              <a:avLst/>
              <a:gdLst/>
              <a:ahLst/>
              <a:cxnLst/>
              <a:rect l="0" t="0" r="0" b="0"/>
              <a:pathLst>
                <a:path w="363507" h="418252">
                  <a:moveTo>
                    <a:pt x="145255" y="0"/>
                  </a:moveTo>
                  <a:lnTo>
                    <a:pt x="115947" y="47439"/>
                  </a:lnTo>
                  <a:lnTo>
                    <a:pt x="60979" y="105219"/>
                  </a:lnTo>
                  <a:lnTo>
                    <a:pt x="45798" y="118124"/>
                  </a:lnTo>
                  <a:lnTo>
                    <a:pt x="2826" y="145350"/>
                  </a:lnTo>
                  <a:lnTo>
                    <a:pt x="0" y="146033"/>
                  </a:lnTo>
                  <a:lnTo>
                    <a:pt x="455" y="142979"/>
                  </a:lnTo>
                  <a:lnTo>
                    <a:pt x="7200" y="131397"/>
                  </a:lnTo>
                  <a:lnTo>
                    <a:pt x="64688" y="70139"/>
                  </a:lnTo>
                  <a:lnTo>
                    <a:pt x="86808" y="50288"/>
                  </a:lnTo>
                  <a:lnTo>
                    <a:pt x="145670" y="24976"/>
                  </a:lnTo>
                  <a:lnTo>
                    <a:pt x="190570" y="13729"/>
                  </a:lnTo>
                  <a:lnTo>
                    <a:pt x="215698" y="14291"/>
                  </a:lnTo>
                  <a:lnTo>
                    <a:pt x="238564" y="22340"/>
                  </a:lnTo>
                  <a:lnTo>
                    <a:pt x="257305" y="36835"/>
                  </a:lnTo>
                  <a:lnTo>
                    <a:pt x="265579" y="45614"/>
                  </a:lnTo>
                  <a:lnTo>
                    <a:pt x="274771" y="67846"/>
                  </a:lnTo>
                  <a:lnTo>
                    <a:pt x="277223" y="80326"/>
                  </a:lnTo>
                  <a:lnTo>
                    <a:pt x="273707" y="103551"/>
                  </a:lnTo>
                  <a:lnTo>
                    <a:pt x="252386" y="147057"/>
                  </a:lnTo>
                  <a:lnTo>
                    <a:pt x="236153" y="162065"/>
                  </a:lnTo>
                  <a:lnTo>
                    <a:pt x="197135" y="181232"/>
                  </a:lnTo>
                  <a:lnTo>
                    <a:pt x="160497" y="187060"/>
                  </a:lnTo>
                  <a:lnTo>
                    <a:pt x="154246" y="185538"/>
                  </a:lnTo>
                  <a:lnTo>
                    <a:pt x="152419" y="182184"/>
                  </a:lnTo>
                  <a:lnTo>
                    <a:pt x="153540" y="177608"/>
                  </a:lnTo>
                  <a:lnTo>
                    <a:pt x="158968" y="174557"/>
                  </a:lnTo>
                  <a:lnTo>
                    <a:pt x="219793" y="169260"/>
                  </a:lnTo>
                  <a:lnTo>
                    <a:pt x="258197" y="174284"/>
                  </a:lnTo>
                  <a:lnTo>
                    <a:pt x="277730" y="183135"/>
                  </a:lnTo>
                  <a:lnTo>
                    <a:pt x="323877" y="215796"/>
                  </a:lnTo>
                  <a:lnTo>
                    <a:pt x="346489" y="243704"/>
                  </a:lnTo>
                  <a:lnTo>
                    <a:pt x="356745" y="263901"/>
                  </a:lnTo>
                  <a:lnTo>
                    <a:pt x="363506" y="300591"/>
                  </a:lnTo>
                  <a:lnTo>
                    <a:pt x="359921" y="335509"/>
                  </a:lnTo>
                  <a:lnTo>
                    <a:pt x="345860" y="368082"/>
                  </a:lnTo>
                  <a:lnTo>
                    <a:pt x="321287" y="394371"/>
                  </a:lnTo>
                  <a:lnTo>
                    <a:pt x="291779" y="411389"/>
                  </a:lnTo>
                  <a:lnTo>
                    <a:pt x="255220" y="418251"/>
                  </a:lnTo>
                  <a:lnTo>
                    <a:pt x="194879" y="412164"/>
                  </a:lnTo>
                  <a:lnTo>
                    <a:pt x="13472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82773" y="421139"/>
              <a:ext cx="383949" cy="319998"/>
            </a:xfrm>
            <a:custGeom>
              <a:avLst/>
              <a:gdLst/>
              <a:ahLst/>
              <a:cxnLst/>
              <a:rect l="0" t="0" r="0" b="0"/>
              <a:pathLst>
                <a:path w="383949" h="319998">
                  <a:moveTo>
                    <a:pt x="144688" y="0"/>
                  </a:moveTo>
                  <a:lnTo>
                    <a:pt x="82430" y="19129"/>
                  </a:lnTo>
                  <a:lnTo>
                    <a:pt x="58261" y="37773"/>
                  </a:lnTo>
                  <a:lnTo>
                    <a:pt x="16121" y="89234"/>
                  </a:lnTo>
                  <a:lnTo>
                    <a:pt x="3389" y="126526"/>
                  </a:lnTo>
                  <a:lnTo>
                    <a:pt x="0" y="157619"/>
                  </a:lnTo>
                  <a:lnTo>
                    <a:pt x="4733" y="184697"/>
                  </a:lnTo>
                  <a:lnTo>
                    <a:pt x="26835" y="230676"/>
                  </a:lnTo>
                  <a:lnTo>
                    <a:pt x="52447" y="262931"/>
                  </a:lnTo>
                  <a:lnTo>
                    <a:pt x="87851" y="289126"/>
                  </a:lnTo>
                  <a:lnTo>
                    <a:pt x="142906" y="310532"/>
                  </a:lnTo>
                  <a:lnTo>
                    <a:pt x="190693" y="319997"/>
                  </a:lnTo>
                  <a:lnTo>
                    <a:pt x="249355" y="313901"/>
                  </a:lnTo>
                  <a:lnTo>
                    <a:pt x="288784" y="301628"/>
                  </a:lnTo>
                  <a:lnTo>
                    <a:pt x="333548" y="276520"/>
                  </a:lnTo>
                  <a:lnTo>
                    <a:pt x="360003" y="250388"/>
                  </a:lnTo>
                  <a:lnTo>
                    <a:pt x="377071" y="220419"/>
                  </a:lnTo>
                  <a:lnTo>
                    <a:pt x="383948" y="178133"/>
                  </a:lnTo>
                  <a:lnTo>
                    <a:pt x="374807" y="134149"/>
                  </a:lnTo>
                  <a:lnTo>
                    <a:pt x="344069" y="74728"/>
                  </a:lnTo>
                  <a:lnTo>
                    <a:pt x="337270" y="63857"/>
                  </a:lnTo>
                  <a:lnTo>
                    <a:pt x="317237" y="48658"/>
                  </a:lnTo>
                  <a:lnTo>
                    <a:pt x="266249" y="23780"/>
                  </a:lnTo>
                  <a:lnTo>
                    <a:pt x="219440" y="14455"/>
                  </a:lnTo>
                  <a:lnTo>
                    <a:pt x="168527" y="11692"/>
                  </a:lnTo>
                  <a:lnTo>
                    <a:pt x="109666" y="26400"/>
                  </a:lnTo>
                  <a:lnTo>
                    <a:pt x="7098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905006" y="223822"/>
            <a:ext cx="749420" cy="442475"/>
            <a:chOff x="7905006" y="223822"/>
            <a:chExt cx="749420" cy="442475"/>
          </a:xfrm>
        </p:grpSpPr>
        <p:sp>
          <p:nvSpPr>
            <p:cNvPr id="102" name="Freeform 101"/>
            <p:cNvSpPr/>
            <p:nvPr/>
          </p:nvSpPr>
          <p:spPr>
            <a:xfrm>
              <a:off x="8191821" y="242155"/>
              <a:ext cx="20408" cy="400084"/>
            </a:xfrm>
            <a:custGeom>
              <a:avLst/>
              <a:gdLst/>
              <a:ahLst/>
              <a:cxnLst/>
              <a:rect l="0" t="0" r="0" b="0"/>
              <a:pathLst>
                <a:path w="20408" h="400084">
                  <a:moveTo>
                    <a:pt x="9879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6666"/>
                  </a:lnTo>
                  <a:lnTo>
                    <a:pt x="7741" y="223688"/>
                  </a:lnTo>
                  <a:lnTo>
                    <a:pt x="9245" y="278797"/>
                  </a:lnTo>
                  <a:lnTo>
                    <a:pt x="15343" y="333751"/>
                  </a:lnTo>
                  <a:lnTo>
                    <a:pt x="19740" y="388113"/>
                  </a:lnTo>
                  <a:lnTo>
                    <a:pt x="2040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905006" y="252683"/>
              <a:ext cx="254580" cy="214082"/>
            </a:xfrm>
            <a:custGeom>
              <a:avLst/>
              <a:gdLst/>
              <a:ahLst/>
              <a:cxnLst/>
              <a:rect l="0" t="0" r="0" b="0"/>
              <a:pathLst>
                <a:path w="254580" h="214082">
                  <a:moveTo>
                    <a:pt x="254579" y="147399"/>
                  </a:moveTo>
                  <a:lnTo>
                    <a:pt x="199438" y="162054"/>
                  </a:lnTo>
                  <a:lnTo>
                    <a:pt x="143645" y="175597"/>
                  </a:lnTo>
                  <a:lnTo>
                    <a:pt x="86766" y="193039"/>
                  </a:lnTo>
                  <a:lnTo>
                    <a:pt x="33566" y="210573"/>
                  </a:lnTo>
                  <a:lnTo>
                    <a:pt x="23009" y="214081"/>
                  </a:lnTo>
                  <a:lnTo>
                    <a:pt x="14802" y="212911"/>
                  </a:lnTo>
                  <a:lnTo>
                    <a:pt x="8159" y="208621"/>
                  </a:lnTo>
                  <a:lnTo>
                    <a:pt x="2562" y="202252"/>
                  </a:lnTo>
                  <a:lnTo>
                    <a:pt x="0" y="194496"/>
                  </a:lnTo>
                  <a:lnTo>
                    <a:pt x="1984" y="165643"/>
                  </a:lnTo>
                  <a:lnTo>
                    <a:pt x="16255" y="114565"/>
                  </a:lnTo>
                  <a:lnTo>
                    <a:pt x="38448" y="52695"/>
                  </a:lnTo>
                  <a:lnTo>
                    <a:pt x="440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345813" y="223822"/>
              <a:ext cx="308613" cy="442475"/>
            </a:xfrm>
            <a:custGeom>
              <a:avLst/>
              <a:gdLst/>
              <a:ahLst/>
              <a:cxnLst/>
              <a:rect l="0" t="0" r="0" b="0"/>
              <a:pathLst>
                <a:path w="308613" h="442475">
                  <a:moveTo>
                    <a:pt x="13813" y="102561"/>
                  </a:moveTo>
                  <a:lnTo>
                    <a:pt x="2635" y="91383"/>
                  </a:lnTo>
                  <a:lnTo>
                    <a:pt x="512" y="84580"/>
                  </a:lnTo>
                  <a:lnTo>
                    <a:pt x="1273" y="67663"/>
                  </a:lnTo>
                  <a:lnTo>
                    <a:pt x="8630" y="51566"/>
                  </a:lnTo>
                  <a:lnTo>
                    <a:pt x="32417" y="22168"/>
                  </a:lnTo>
                  <a:lnTo>
                    <a:pt x="58320" y="6471"/>
                  </a:lnTo>
                  <a:lnTo>
                    <a:pt x="93811" y="0"/>
                  </a:lnTo>
                  <a:lnTo>
                    <a:pt x="117219" y="4726"/>
                  </a:lnTo>
                  <a:lnTo>
                    <a:pt x="139320" y="15795"/>
                  </a:lnTo>
                  <a:lnTo>
                    <a:pt x="178985" y="51497"/>
                  </a:lnTo>
                  <a:lnTo>
                    <a:pt x="193678" y="72847"/>
                  </a:lnTo>
                  <a:lnTo>
                    <a:pt x="212643" y="124681"/>
                  </a:lnTo>
                  <a:lnTo>
                    <a:pt x="222064" y="179980"/>
                  </a:lnTo>
                  <a:lnTo>
                    <a:pt x="215521" y="231067"/>
                  </a:lnTo>
                  <a:lnTo>
                    <a:pt x="205120" y="282967"/>
                  </a:lnTo>
                  <a:lnTo>
                    <a:pt x="184357" y="343611"/>
                  </a:lnTo>
                  <a:lnTo>
                    <a:pt x="173839" y="371131"/>
                  </a:lnTo>
                  <a:lnTo>
                    <a:pt x="148187" y="405185"/>
                  </a:lnTo>
                  <a:lnTo>
                    <a:pt x="118359" y="429444"/>
                  </a:lnTo>
                  <a:lnTo>
                    <a:pt x="97713" y="440085"/>
                  </a:lnTo>
                  <a:lnTo>
                    <a:pt x="76838" y="442474"/>
                  </a:lnTo>
                  <a:lnTo>
                    <a:pt x="57033" y="438467"/>
                  </a:lnTo>
                  <a:lnTo>
                    <a:pt x="32729" y="423057"/>
                  </a:lnTo>
                  <a:lnTo>
                    <a:pt x="11879" y="402504"/>
                  </a:lnTo>
                  <a:lnTo>
                    <a:pt x="2035" y="384438"/>
                  </a:lnTo>
                  <a:lnTo>
                    <a:pt x="0" y="364710"/>
                  </a:lnTo>
                  <a:lnTo>
                    <a:pt x="4164" y="344244"/>
                  </a:lnTo>
                  <a:lnTo>
                    <a:pt x="13814" y="323449"/>
                  </a:lnTo>
                  <a:lnTo>
                    <a:pt x="29022" y="308748"/>
                  </a:lnTo>
                  <a:lnTo>
                    <a:pt x="67381" y="289778"/>
                  </a:lnTo>
                  <a:lnTo>
                    <a:pt x="109494" y="289574"/>
                  </a:lnTo>
                  <a:lnTo>
                    <a:pt x="167721" y="301155"/>
                  </a:lnTo>
                  <a:lnTo>
                    <a:pt x="209025" y="319461"/>
                  </a:lnTo>
                  <a:lnTo>
                    <a:pt x="271450" y="366607"/>
                  </a:lnTo>
                  <a:lnTo>
                    <a:pt x="308612" y="397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148435" y="915979"/>
            <a:ext cx="494840" cy="263213"/>
            <a:chOff x="5148435" y="915979"/>
            <a:chExt cx="494840" cy="263213"/>
          </a:xfrm>
        </p:grpSpPr>
        <p:sp>
          <p:nvSpPr>
            <p:cNvPr id="106" name="Freeform 105"/>
            <p:cNvSpPr/>
            <p:nvPr/>
          </p:nvSpPr>
          <p:spPr>
            <a:xfrm>
              <a:off x="5148435" y="915979"/>
              <a:ext cx="294799" cy="263213"/>
            </a:xfrm>
            <a:custGeom>
              <a:avLst/>
              <a:gdLst/>
              <a:ahLst/>
              <a:cxnLst/>
              <a:rect l="0" t="0" r="0" b="0"/>
              <a:pathLst>
                <a:path w="294799" h="263213">
                  <a:moveTo>
                    <a:pt x="294798" y="0"/>
                  </a:moveTo>
                  <a:lnTo>
                    <a:pt x="278030" y="5589"/>
                  </a:lnTo>
                  <a:lnTo>
                    <a:pt x="263559" y="20811"/>
                  </a:lnTo>
                  <a:lnTo>
                    <a:pt x="239138" y="49450"/>
                  </a:lnTo>
                  <a:lnTo>
                    <a:pt x="182934" y="107178"/>
                  </a:lnTo>
                  <a:lnTo>
                    <a:pt x="125764" y="159557"/>
                  </a:lnTo>
                  <a:lnTo>
                    <a:pt x="65290" y="210784"/>
                  </a:lnTo>
                  <a:lnTo>
                    <a:pt x="9545" y="25606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90590" y="926507"/>
              <a:ext cx="252685" cy="252685"/>
            </a:xfrm>
            <a:custGeom>
              <a:avLst/>
              <a:gdLst/>
              <a:ahLst/>
              <a:cxnLst/>
              <a:rect l="0" t="0" r="0" b="0"/>
              <a:pathLst>
                <a:path w="252685" h="252685">
                  <a:moveTo>
                    <a:pt x="0" y="0"/>
                  </a:moveTo>
                  <a:lnTo>
                    <a:pt x="63334" y="63334"/>
                  </a:lnTo>
                  <a:lnTo>
                    <a:pt x="121379" y="121379"/>
                  </a:lnTo>
                  <a:lnTo>
                    <a:pt x="178928" y="178928"/>
                  </a:lnTo>
                  <a:lnTo>
                    <a:pt x="239035" y="239035"/>
                  </a:lnTo>
                  <a:lnTo>
                    <a:pt x="25268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4790466" y="1180650"/>
            <a:ext cx="1177893" cy="777651"/>
            <a:chOff x="4790466" y="1180650"/>
            <a:chExt cx="1177893" cy="777651"/>
          </a:xfrm>
        </p:grpSpPr>
        <p:sp>
          <p:nvSpPr>
            <p:cNvPr id="109" name="Freeform 108"/>
            <p:cNvSpPr/>
            <p:nvPr/>
          </p:nvSpPr>
          <p:spPr>
            <a:xfrm>
              <a:off x="4858576" y="1305533"/>
              <a:ext cx="26648" cy="263214"/>
            </a:xfrm>
            <a:custGeom>
              <a:avLst/>
              <a:gdLst/>
              <a:ahLst/>
              <a:cxnLst/>
              <a:rect l="0" t="0" r="0" b="0"/>
              <a:pathLst>
                <a:path w="26648" h="263214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8" y="103722"/>
                  </a:lnTo>
                  <a:lnTo>
                    <a:pt x="15332" y="166414"/>
                  </a:lnTo>
                  <a:lnTo>
                    <a:pt x="23250" y="228802"/>
                  </a:lnTo>
                  <a:lnTo>
                    <a:pt x="2664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70900" y="1296468"/>
              <a:ext cx="169963" cy="258992"/>
            </a:xfrm>
            <a:custGeom>
              <a:avLst/>
              <a:gdLst/>
              <a:ahLst/>
              <a:cxnLst/>
              <a:rect l="0" t="0" r="0" b="0"/>
              <a:pathLst>
                <a:path w="169963" h="258992">
                  <a:moveTo>
                    <a:pt x="135421" y="9065"/>
                  </a:moveTo>
                  <a:lnTo>
                    <a:pt x="76804" y="0"/>
                  </a:lnTo>
                  <a:lnTo>
                    <a:pt x="20207" y="10182"/>
                  </a:lnTo>
                  <a:lnTo>
                    <a:pt x="9479" y="13319"/>
                  </a:lnTo>
                  <a:lnTo>
                    <a:pt x="3496" y="18920"/>
                  </a:lnTo>
                  <a:lnTo>
                    <a:pt x="678" y="26164"/>
                  </a:lnTo>
                  <a:lnTo>
                    <a:pt x="0" y="80337"/>
                  </a:lnTo>
                  <a:lnTo>
                    <a:pt x="4264" y="102743"/>
                  </a:lnTo>
                  <a:lnTo>
                    <a:pt x="8209" y="107782"/>
                  </a:lnTo>
                  <a:lnTo>
                    <a:pt x="13178" y="108801"/>
                  </a:lnTo>
                  <a:lnTo>
                    <a:pt x="66125" y="95926"/>
                  </a:lnTo>
                  <a:lnTo>
                    <a:pt x="102020" y="97193"/>
                  </a:lnTo>
                  <a:lnTo>
                    <a:pt x="113154" y="99402"/>
                  </a:lnTo>
                  <a:lnTo>
                    <a:pt x="131763" y="111216"/>
                  </a:lnTo>
                  <a:lnTo>
                    <a:pt x="146663" y="129335"/>
                  </a:lnTo>
                  <a:lnTo>
                    <a:pt x="169686" y="187019"/>
                  </a:lnTo>
                  <a:lnTo>
                    <a:pt x="169962" y="196721"/>
                  </a:lnTo>
                  <a:lnTo>
                    <a:pt x="164031" y="213741"/>
                  </a:lnTo>
                  <a:lnTo>
                    <a:pt x="147537" y="236476"/>
                  </a:lnTo>
                  <a:lnTo>
                    <a:pt x="122243" y="252441"/>
                  </a:lnTo>
                  <a:lnTo>
                    <a:pt x="86933" y="258991"/>
                  </a:lnTo>
                  <a:lnTo>
                    <a:pt x="40665" y="251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19344" y="1242362"/>
              <a:ext cx="181859" cy="270823"/>
            </a:xfrm>
            <a:custGeom>
              <a:avLst/>
              <a:gdLst/>
              <a:ahLst/>
              <a:cxnLst/>
              <a:rect l="0" t="0" r="0" b="0"/>
              <a:pathLst>
                <a:path w="181859" h="270823">
                  <a:moveTo>
                    <a:pt x="76573" y="0"/>
                  </a:moveTo>
                  <a:lnTo>
                    <a:pt x="60932" y="17981"/>
                  </a:lnTo>
                  <a:lnTo>
                    <a:pt x="29730" y="74354"/>
                  </a:lnTo>
                  <a:lnTo>
                    <a:pt x="13041" y="98460"/>
                  </a:lnTo>
                  <a:lnTo>
                    <a:pt x="11991" y="97226"/>
                  </a:lnTo>
                  <a:lnTo>
                    <a:pt x="12462" y="92893"/>
                  </a:lnTo>
                  <a:lnTo>
                    <a:pt x="24302" y="75617"/>
                  </a:lnTo>
                  <a:lnTo>
                    <a:pt x="50433" y="49989"/>
                  </a:lnTo>
                  <a:lnTo>
                    <a:pt x="68465" y="40545"/>
                  </a:lnTo>
                  <a:lnTo>
                    <a:pt x="91297" y="38687"/>
                  </a:lnTo>
                  <a:lnTo>
                    <a:pt x="114702" y="42931"/>
                  </a:lnTo>
                  <a:lnTo>
                    <a:pt x="132904" y="52616"/>
                  </a:lnTo>
                  <a:lnTo>
                    <a:pt x="145673" y="67839"/>
                  </a:lnTo>
                  <a:lnTo>
                    <a:pt x="154077" y="87472"/>
                  </a:lnTo>
                  <a:lnTo>
                    <a:pt x="157639" y="123664"/>
                  </a:lnTo>
                  <a:lnTo>
                    <a:pt x="145884" y="184221"/>
                  </a:lnTo>
                  <a:lnTo>
                    <a:pt x="131382" y="229412"/>
                  </a:lnTo>
                  <a:lnTo>
                    <a:pt x="120040" y="246630"/>
                  </a:lnTo>
                  <a:lnTo>
                    <a:pt x="100961" y="258962"/>
                  </a:lnTo>
                  <a:lnTo>
                    <a:pt x="76883" y="267173"/>
                  </a:lnTo>
                  <a:lnTo>
                    <a:pt x="50585" y="270822"/>
                  </a:lnTo>
                  <a:lnTo>
                    <a:pt x="29537" y="266205"/>
                  </a:lnTo>
                  <a:lnTo>
                    <a:pt x="20650" y="261698"/>
                  </a:lnTo>
                  <a:lnTo>
                    <a:pt x="7654" y="247332"/>
                  </a:lnTo>
                  <a:lnTo>
                    <a:pt x="2551" y="238587"/>
                  </a:lnTo>
                  <a:lnTo>
                    <a:pt x="0" y="219513"/>
                  </a:lnTo>
                  <a:lnTo>
                    <a:pt x="958" y="209513"/>
                  </a:lnTo>
                  <a:lnTo>
                    <a:pt x="5106" y="201676"/>
                  </a:lnTo>
                  <a:lnTo>
                    <a:pt x="19074" y="189850"/>
                  </a:lnTo>
                  <a:lnTo>
                    <a:pt x="52257" y="182204"/>
                  </a:lnTo>
                  <a:lnTo>
                    <a:pt x="91725" y="185528"/>
                  </a:lnTo>
                  <a:lnTo>
                    <a:pt x="127466" y="199511"/>
                  </a:lnTo>
                  <a:lnTo>
                    <a:pt x="18185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66099" y="1180650"/>
              <a:ext cx="502260" cy="415749"/>
            </a:xfrm>
            <a:custGeom>
              <a:avLst/>
              <a:gdLst/>
              <a:ahLst/>
              <a:cxnLst/>
              <a:rect l="0" t="0" r="0" b="0"/>
              <a:pathLst>
                <a:path w="502260" h="415749">
                  <a:moveTo>
                    <a:pt x="377217" y="9070"/>
                  </a:moveTo>
                  <a:lnTo>
                    <a:pt x="318600" y="5"/>
                  </a:lnTo>
                  <a:lnTo>
                    <a:pt x="264426" y="0"/>
                  </a:lnTo>
                  <a:lnTo>
                    <a:pt x="211784" y="10051"/>
                  </a:lnTo>
                  <a:lnTo>
                    <a:pt x="149281" y="27916"/>
                  </a:lnTo>
                  <a:lnTo>
                    <a:pt x="93434" y="58836"/>
                  </a:lnTo>
                  <a:lnTo>
                    <a:pt x="67095" y="79447"/>
                  </a:lnTo>
                  <a:lnTo>
                    <a:pt x="30069" y="134166"/>
                  </a:lnTo>
                  <a:lnTo>
                    <a:pt x="7347" y="177280"/>
                  </a:lnTo>
                  <a:lnTo>
                    <a:pt x="0" y="235232"/>
                  </a:lnTo>
                  <a:lnTo>
                    <a:pt x="1668" y="289833"/>
                  </a:lnTo>
                  <a:lnTo>
                    <a:pt x="7925" y="311668"/>
                  </a:lnTo>
                  <a:lnTo>
                    <a:pt x="31006" y="344750"/>
                  </a:lnTo>
                  <a:lnTo>
                    <a:pt x="73439" y="380914"/>
                  </a:lnTo>
                  <a:lnTo>
                    <a:pt x="93636" y="395043"/>
                  </a:lnTo>
                  <a:lnTo>
                    <a:pt x="117430" y="402882"/>
                  </a:lnTo>
                  <a:lnTo>
                    <a:pt x="177410" y="415562"/>
                  </a:lnTo>
                  <a:lnTo>
                    <a:pt x="230557" y="415748"/>
                  </a:lnTo>
                  <a:lnTo>
                    <a:pt x="286116" y="404866"/>
                  </a:lnTo>
                  <a:lnTo>
                    <a:pt x="340981" y="390282"/>
                  </a:lnTo>
                  <a:lnTo>
                    <a:pt x="403250" y="353794"/>
                  </a:lnTo>
                  <a:lnTo>
                    <a:pt x="457594" y="303510"/>
                  </a:lnTo>
                  <a:lnTo>
                    <a:pt x="488760" y="256094"/>
                  </a:lnTo>
                  <a:lnTo>
                    <a:pt x="499174" y="215493"/>
                  </a:lnTo>
                  <a:lnTo>
                    <a:pt x="502259" y="173827"/>
                  </a:lnTo>
                  <a:lnTo>
                    <a:pt x="491995" y="131846"/>
                  </a:lnTo>
                  <a:lnTo>
                    <a:pt x="467566" y="78079"/>
                  </a:lnTo>
                  <a:lnTo>
                    <a:pt x="445971" y="50444"/>
                  </a:lnTo>
                  <a:lnTo>
                    <a:pt x="416696" y="28608"/>
                  </a:lnTo>
                  <a:lnTo>
                    <a:pt x="380076" y="15379"/>
                  </a:lnTo>
                  <a:lnTo>
                    <a:pt x="335103" y="9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790466" y="1674031"/>
              <a:ext cx="210571" cy="284270"/>
            </a:xfrm>
            <a:custGeom>
              <a:avLst/>
              <a:gdLst/>
              <a:ahLst/>
              <a:cxnLst/>
              <a:rect l="0" t="0" r="0" b="0"/>
              <a:pathLst>
                <a:path w="210571" h="284270">
                  <a:moveTo>
                    <a:pt x="210570" y="0"/>
                  </a:moveTo>
                  <a:lnTo>
                    <a:pt x="161072" y="58563"/>
                  </a:lnTo>
                  <a:lnTo>
                    <a:pt x="129414" y="106064"/>
                  </a:lnTo>
                  <a:lnTo>
                    <a:pt x="118349" y="126688"/>
                  </a:lnTo>
                  <a:lnTo>
                    <a:pt x="69705" y="189543"/>
                  </a:lnTo>
                  <a:lnTo>
                    <a:pt x="19753" y="25151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79979" y="1674031"/>
              <a:ext cx="178985" cy="284270"/>
            </a:xfrm>
            <a:custGeom>
              <a:avLst/>
              <a:gdLst/>
              <a:ahLst/>
              <a:cxnLst/>
              <a:rect l="0" t="0" r="0" b="0"/>
              <a:pathLst>
                <a:path w="178985" h="284270">
                  <a:moveTo>
                    <a:pt x="0" y="0"/>
                  </a:moveTo>
                  <a:lnTo>
                    <a:pt x="9575" y="31282"/>
                  </a:lnTo>
                  <a:lnTo>
                    <a:pt x="52998" y="92338"/>
                  </a:lnTo>
                  <a:lnTo>
                    <a:pt x="97907" y="151230"/>
                  </a:lnTo>
                  <a:lnTo>
                    <a:pt x="139408" y="210858"/>
                  </a:lnTo>
                  <a:lnTo>
                    <a:pt x="165144" y="257723"/>
                  </a:lnTo>
                  <a:lnTo>
                    <a:pt x="17898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487759" y="1944524"/>
            <a:ext cx="911477" cy="399578"/>
            <a:chOff x="4487759" y="1944524"/>
            <a:chExt cx="911477" cy="399578"/>
          </a:xfrm>
        </p:grpSpPr>
        <p:sp>
          <p:nvSpPr>
            <p:cNvPr id="116" name="Freeform 115"/>
            <p:cNvSpPr/>
            <p:nvPr/>
          </p:nvSpPr>
          <p:spPr>
            <a:xfrm>
              <a:off x="4621159" y="2043992"/>
              <a:ext cx="183756" cy="289249"/>
            </a:xfrm>
            <a:custGeom>
              <a:avLst/>
              <a:gdLst/>
              <a:ahLst/>
              <a:cxnLst/>
              <a:rect l="0" t="0" r="0" b="0"/>
              <a:pathLst>
                <a:path w="183756" h="289249">
                  <a:moveTo>
                    <a:pt x="158779" y="9065"/>
                  </a:moveTo>
                  <a:lnTo>
                    <a:pt x="100162" y="9065"/>
                  </a:lnTo>
                  <a:lnTo>
                    <a:pt x="40445" y="731"/>
                  </a:lnTo>
                  <a:lnTo>
                    <a:pt x="27247" y="0"/>
                  </a:lnTo>
                  <a:lnTo>
                    <a:pt x="17279" y="3021"/>
                  </a:lnTo>
                  <a:lnTo>
                    <a:pt x="9463" y="8545"/>
                  </a:lnTo>
                  <a:lnTo>
                    <a:pt x="3083" y="15737"/>
                  </a:lnTo>
                  <a:lnTo>
                    <a:pt x="0" y="25211"/>
                  </a:lnTo>
                  <a:lnTo>
                    <a:pt x="1249" y="59732"/>
                  </a:lnTo>
                  <a:lnTo>
                    <a:pt x="15404" y="114090"/>
                  </a:lnTo>
                  <a:lnTo>
                    <a:pt x="19911" y="118856"/>
                  </a:lnTo>
                  <a:lnTo>
                    <a:pt x="25256" y="119693"/>
                  </a:lnTo>
                  <a:lnTo>
                    <a:pt x="67019" y="108987"/>
                  </a:lnTo>
                  <a:lnTo>
                    <a:pt x="125971" y="119001"/>
                  </a:lnTo>
                  <a:lnTo>
                    <a:pt x="152827" y="134315"/>
                  </a:lnTo>
                  <a:lnTo>
                    <a:pt x="165102" y="150129"/>
                  </a:lnTo>
                  <a:lnTo>
                    <a:pt x="182514" y="194467"/>
                  </a:lnTo>
                  <a:lnTo>
                    <a:pt x="183755" y="217807"/>
                  </a:lnTo>
                  <a:lnTo>
                    <a:pt x="179238" y="238710"/>
                  </a:lnTo>
                  <a:lnTo>
                    <a:pt x="169431" y="255798"/>
                  </a:lnTo>
                  <a:lnTo>
                    <a:pt x="145167" y="278573"/>
                  </a:lnTo>
                  <a:lnTo>
                    <a:pt x="122704" y="286774"/>
                  </a:lnTo>
                  <a:lnTo>
                    <a:pt x="98292" y="289248"/>
                  </a:lnTo>
                  <a:lnTo>
                    <a:pt x="36182" y="276290"/>
                  </a:lnTo>
                  <a:lnTo>
                    <a:pt x="21908" y="272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07573" y="2035360"/>
              <a:ext cx="225590" cy="277875"/>
            </a:xfrm>
            <a:custGeom>
              <a:avLst/>
              <a:gdLst/>
              <a:ahLst/>
              <a:cxnLst/>
              <a:rect l="0" t="0" r="0" b="0"/>
              <a:pathLst>
                <a:path w="225590" h="277875">
                  <a:moveTo>
                    <a:pt x="114561" y="7168"/>
                  </a:moveTo>
                  <a:lnTo>
                    <a:pt x="60686" y="32362"/>
                  </a:lnTo>
                  <a:lnTo>
                    <a:pt x="9114" y="58001"/>
                  </a:lnTo>
                  <a:lnTo>
                    <a:pt x="3319" y="58604"/>
                  </a:lnTo>
                  <a:lnTo>
                    <a:pt x="625" y="55497"/>
                  </a:lnTo>
                  <a:lnTo>
                    <a:pt x="0" y="49916"/>
                  </a:lnTo>
                  <a:lnTo>
                    <a:pt x="3092" y="43855"/>
                  </a:lnTo>
                  <a:lnTo>
                    <a:pt x="15886" y="30883"/>
                  </a:lnTo>
                  <a:lnTo>
                    <a:pt x="62789" y="7980"/>
                  </a:lnTo>
                  <a:lnTo>
                    <a:pt x="96882" y="0"/>
                  </a:lnTo>
                  <a:lnTo>
                    <a:pt x="133500" y="755"/>
                  </a:lnTo>
                  <a:lnTo>
                    <a:pt x="144734" y="2892"/>
                  </a:lnTo>
                  <a:lnTo>
                    <a:pt x="151054" y="10167"/>
                  </a:lnTo>
                  <a:lnTo>
                    <a:pt x="154957" y="33847"/>
                  </a:lnTo>
                  <a:lnTo>
                    <a:pt x="149673" y="57630"/>
                  </a:lnTo>
                  <a:lnTo>
                    <a:pt x="138355" y="78729"/>
                  </a:lnTo>
                  <a:lnTo>
                    <a:pt x="112253" y="102591"/>
                  </a:lnTo>
                  <a:lnTo>
                    <a:pt x="89311" y="115250"/>
                  </a:lnTo>
                  <a:lnTo>
                    <a:pt x="90709" y="115487"/>
                  </a:lnTo>
                  <a:lnTo>
                    <a:pt x="123758" y="113052"/>
                  </a:lnTo>
                  <a:lnTo>
                    <a:pt x="177557" y="123985"/>
                  </a:lnTo>
                  <a:lnTo>
                    <a:pt x="188144" y="127160"/>
                  </a:lnTo>
                  <a:lnTo>
                    <a:pt x="206146" y="140046"/>
                  </a:lnTo>
                  <a:lnTo>
                    <a:pt x="214222" y="148396"/>
                  </a:lnTo>
                  <a:lnTo>
                    <a:pt x="223196" y="170152"/>
                  </a:lnTo>
                  <a:lnTo>
                    <a:pt x="225589" y="182504"/>
                  </a:lnTo>
                  <a:lnTo>
                    <a:pt x="222009" y="208708"/>
                  </a:lnTo>
                  <a:lnTo>
                    <a:pt x="212618" y="233612"/>
                  </a:lnTo>
                  <a:lnTo>
                    <a:pt x="200646" y="252479"/>
                  </a:lnTo>
                  <a:lnTo>
                    <a:pt x="184407" y="265544"/>
                  </a:lnTo>
                  <a:lnTo>
                    <a:pt x="175163" y="270666"/>
                  </a:lnTo>
                  <a:lnTo>
                    <a:pt x="134207" y="277874"/>
                  </a:lnTo>
                  <a:lnTo>
                    <a:pt x="96206" y="274421"/>
                  </a:lnTo>
                  <a:lnTo>
                    <a:pt x="51390" y="259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96490" y="1944524"/>
              <a:ext cx="402746" cy="399578"/>
            </a:xfrm>
            <a:custGeom>
              <a:avLst/>
              <a:gdLst/>
              <a:ahLst/>
              <a:cxnLst/>
              <a:rect l="0" t="0" r="0" b="0"/>
              <a:pathLst>
                <a:path w="402746" h="399578">
                  <a:moveTo>
                    <a:pt x="278287" y="55890"/>
                  </a:moveTo>
                  <a:lnTo>
                    <a:pt x="272698" y="39122"/>
                  </a:lnTo>
                  <a:lnTo>
                    <a:pt x="257476" y="24651"/>
                  </a:lnTo>
                  <a:lnTo>
                    <a:pt x="233942" y="11590"/>
                  </a:lnTo>
                  <a:lnTo>
                    <a:pt x="188979" y="0"/>
                  </a:lnTo>
                  <a:lnTo>
                    <a:pt x="134391" y="5379"/>
                  </a:lnTo>
                  <a:lnTo>
                    <a:pt x="100340" y="17527"/>
                  </a:lnTo>
                  <a:lnTo>
                    <a:pt x="62982" y="42593"/>
                  </a:lnTo>
                  <a:lnTo>
                    <a:pt x="34243" y="78480"/>
                  </a:lnTo>
                  <a:lnTo>
                    <a:pt x="8506" y="141423"/>
                  </a:lnTo>
                  <a:lnTo>
                    <a:pt x="0" y="181319"/>
                  </a:lnTo>
                  <a:lnTo>
                    <a:pt x="6421" y="243490"/>
                  </a:lnTo>
                  <a:lnTo>
                    <a:pt x="18955" y="295588"/>
                  </a:lnTo>
                  <a:lnTo>
                    <a:pt x="54328" y="351936"/>
                  </a:lnTo>
                  <a:lnTo>
                    <a:pt x="71125" y="366060"/>
                  </a:lnTo>
                  <a:lnTo>
                    <a:pt x="121978" y="394610"/>
                  </a:lnTo>
                  <a:lnTo>
                    <a:pt x="159314" y="399577"/>
                  </a:lnTo>
                  <a:lnTo>
                    <a:pt x="214700" y="388336"/>
                  </a:lnTo>
                  <a:lnTo>
                    <a:pt x="276037" y="368499"/>
                  </a:lnTo>
                  <a:lnTo>
                    <a:pt x="330633" y="335053"/>
                  </a:lnTo>
                  <a:lnTo>
                    <a:pt x="377943" y="286845"/>
                  </a:lnTo>
                  <a:lnTo>
                    <a:pt x="386919" y="263042"/>
                  </a:lnTo>
                  <a:lnTo>
                    <a:pt x="400391" y="203055"/>
                  </a:lnTo>
                  <a:lnTo>
                    <a:pt x="402745" y="177059"/>
                  </a:lnTo>
                  <a:lnTo>
                    <a:pt x="388616" y="123412"/>
                  </a:lnTo>
                  <a:lnTo>
                    <a:pt x="375837" y="89935"/>
                  </a:lnTo>
                  <a:lnTo>
                    <a:pt x="333802" y="38302"/>
                  </a:lnTo>
                  <a:lnTo>
                    <a:pt x="320401" y="24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487759" y="1958300"/>
              <a:ext cx="380962" cy="382112"/>
            </a:xfrm>
            <a:custGeom>
              <a:avLst/>
              <a:gdLst/>
              <a:ahLst/>
              <a:cxnLst/>
              <a:rect l="0" t="0" r="0" b="0"/>
              <a:pathLst>
                <a:path w="380962" h="382112">
                  <a:moveTo>
                    <a:pt x="271121" y="21057"/>
                  </a:moveTo>
                  <a:lnTo>
                    <a:pt x="259943" y="9879"/>
                  </a:lnTo>
                  <a:lnTo>
                    <a:pt x="241977" y="4391"/>
                  </a:lnTo>
                  <a:lnTo>
                    <a:pt x="192315" y="867"/>
                  </a:lnTo>
                  <a:lnTo>
                    <a:pt x="168246" y="6625"/>
                  </a:lnTo>
                  <a:lnTo>
                    <a:pt x="114681" y="29902"/>
                  </a:lnTo>
                  <a:lnTo>
                    <a:pt x="57724" y="86941"/>
                  </a:lnTo>
                  <a:lnTo>
                    <a:pt x="40578" y="106491"/>
                  </a:lnTo>
                  <a:lnTo>
                    <a:pt x="15995" y="158086"/>
                  </a:lnTo>
                  <a:lnTo>
                    <a:pt x="2271" y="208478"/>
                  </a:lnTo>
                  <a:lnTo>
                    <a:pt x="0" y="248425"/>
                  </a:lnTo>
                  <a:lnTo>
                    <a:pt x="7386" y="283007"/>
                  </a:lnTo>
                  <a:lnTo>
                    <a:pt x="36840" y="336746"/>
                  </a:lnTo>
                  <a:lnTo>
                    <a:pt x="68474" y="362859"/>
                  </a:lnTo>
                  <a:lnTo>
                    <a:pt x="101893" y="379825"/>
                  </a:lnTo>
                  <a:lnTo>
                    <a:pt x="126499" y="382111"/>
                  </a:lnTo>
                  <a:lnTo>
                    <a:pt x="174834" y="374046"/>
                  </a:lnTo>
                  <a:lnTo>
                    <a:pt x="228806" y="346323"/>
                  </a:lnTo>
                  <a:lnTo>
                    <a:pt x="280454" y="311028"/>
                  </a:lnTo>
                  <a:lnTo>
                    <a:pt x="334017" y="250206"/>
                  </a:lnTo>
                  <a:lnTo>
                    <a:pt x="347038" y="229356"/>
                  </a:lnTo>
                  <a:lnTo>
                    <a:pt x="368755" y="169774"/>
                  </a:lnTo>
                  <a:lnTo>
                    <a:pt x="380961" y="118197"/>
                  </a:lnTo>
                  <a:lnTo>
                    <a:pt x="379210" y="90747"/>
                  </a:lnTo>
                  <a:lnTo>
                    <a:pt x="366059" y="54574"/>
                  </a:lnTo>
                  <a:lnTo>
                    <a:pt x="347344" y="21629"/>
                  </a:lnTo>
                  <a:lnTo>
                    <a:pt x="339484" y="14420"/>
                  </a:lnTo>
                  <a:lnTo>
                    <a:pt x="3027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672744" y="2947979"/>
            <a:ext cx="1339450" cy="403167"/>
            <a:chOff x="4672744" y="2947979"/>
            <a:chExt cx="1339450" cy="403167"/>
          </a:xfrm>
        </p:grpSpPr>
        <p:sp>
          <p:nvSpPr>
            <p:cNvPr id="121" name="Freeform 120"/>
            <p:cNvSpPr/>
            <p:nvPr/>
          </p:nvSpPr>
          <p:spPr>
            <a:xfrm>
              <a:off x="4672744" y="2947979"/>
              <a:ext cx="233536" cy="403167"/>
            </a:xfrm>
            <a:custGeom>
              <a:avLst/>
              <a:gdLst/>
              <a:ahLst/>
              <a:cxnLst/>
              <a:rect l="0" t="0" r="0" b="0"/>
              <a:pathLst>
                <a:path w="233536" h="403167">
                  <a:moveTo>
                    <a:pt x="65079" y="0"/>
                  </a:moveTo>
                  <a:lnTo>
                    <a:pt x="45952" y="53875"/>
                  </a:lnTo>
                  <a:lnTo>
                    <a:pt x="15716" y="114752"/>
                  </a:lnTo>
                  <a:lnTo>
                    <a:pt x="3756" y="131329"/>
                  </a:lnTo>
                  <a:lnTo>
                    <a:pt x="800" y="133176"/>
                  </a:lnTo>
                  <a:lnTo>
                    <a:pt x="0" y="130898"/>
                  </a:lnTo>
                  <a:lnTo>
                    <a:pt x="3400" y="117838"/>
                  </a:lnTo>
                  <a:lnTo>
                    <a:pt x="19638" y="86518"/>
                  </a:lnTo>
                  <a:lnTo>
                    <a:pt x="69004" y="40283"/>
                  </a:lnTo>
                  <a:lnTo>
                    <a:pt x="87881" y="30382"/>
                  </a:lnTo>
                  <a:lnTo>
                    <a:pt x="107969" y="28321"/>
                  </a:lnTo>
                  <a:lnTo>
                    <a:pt x="128595" y="32474"/>
                  </a:lnTo>
                  <a:lnTo>
                    <a:pt x="149461" y="42119"/>
                  </a:lnTo>
                  <a:lnTo>
                    <a:pt x="164193" y="57324"/>
                  </a:lnTo>
                  <a:lnTo>
                    <a:pt x="199213" y="116225"/>
                  </a:lnTo>
                  <a:lnTo>
                    <a:pt x="215447" y="163598"/>
                  </a:lnTo>
                  <a:lnTo>
                    <a:pt x="220344" y="225252"/>
                  </a:lnTo>
                  <a:lnTo>
                    <a:pt x="211259" y="280584"/>
                  </a:lnTo>
                  <a:lnTo>
                    <a:pt x="198469" y="314763"/>
                  </a:lnTo>
                  <a:lnTo>
                    <a:pt x="159530" y="375810"/>
                  </a:lnTo>
                  <a:lnTo>
                    <a:pt x="144492" y="390465"/>
                  </a:lnTo>
                  <a:lnTo>
                    <a:pt x="126110" y="400878"/>
                  </a:lnTo>
                  <a:lnTo>
                    <a:pt x="103123" y="403166"/>
                  </a:lnTo>
                  <a:lnTo>
                    <a:pt x="55827" y="395102"/>
                  </a:lnTo>
                  <a:lnTo>
                    <a:pt x="47213" y="389744"/>
                  </a:lnTo>
                  <a:lnTo>
                    <a:pt x="34522" y="374430"/>
                  </a:lnTo>
                  <a:lnTo>
                    <a:pt x="28102" y="352807"/>
                  </a:lnTo>
                  <a:lnTo>
                    <a:pt x="26390" y="340490"/>
                  </a:lnTo>
                  <a:lnTo>
                    <a:pt x="30727" y="320564"/>
                  </a:lnTo>
                  <a:lnTo>
                    <a:pt x="35158" y="311976"/>
                  </a:lnTo>
                  <a:lnTo>
                    <a:pt x="49442" y="299313"/>
                  </a:lnTo>
                  <a:lnTo>
                    <a:pt x="58164" y="294298"/>
                  </a:lnTo>
                  <a:lnTo>
                    <a:pt x="77214" y="291846"/>
                  </a:lnTo>
                  <a:lnTo>
                    <a:pt x="98548" y="295826"/>
                  </a:lnTo>
                  <a:lnTo>
                    <a:pt x="134528" y="311220"/>
                  </a:lnTo>
                  <a:lnTo>
                    <a:pt x="194087" y="354989"/>
                  </a:lnTo>
                  <a:lnTo>
                    <a:pt x="23353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74735" y="3126963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63171" y="0"/>
                  </a:moveTo>
                  <a:lnTo>
                    <a:pt x="53596" y="24047"/>
                  </a:lnTo>
                  <a:lnTo>
                    <a:pt x="13293" y="8512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32621" y="3116435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102296" y="87304"/>
                  </a:lnTo>
                  <a:lnTo>
                    <a:pt x="44340" y="320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72987" y="3032207"/>
              <a:ext cx="229090" cy="301189"/>
            </a:xfrm>
            <a:custGeom>
              <a:avLst/>
              <a:gdLst/>
              <a:ahLst/>
              <a:cxnLst/>
              <a:rect l="0" t="0" r="0" b="0"/>
              <a:pathLst>
                <a:path w="229090" h="301189">
                  <a:moveTo>
                    <a:pt x="54432" y="0"/>
                  </a:moveTo>
                  <a:lnTo>
                    <a:pt x="37665" y="11178"/>
                  </a:lnTo>
                  <a:lnTo>
                    <a:pt x="26313" y="26025"/>
                  </a:lnTo>
                  <a:lnTo>
                    <a:pt x="3904" y="58563"/>
                  </a:lnTo>
                  <a:lnTo>
                    <a:pt x="860" y="60099"/>
                  </a:lnTo>
                  <a:lnTo>
                    <a:pt x="0" y="57614"/>
                  </a:lnTo>
                  <a:lnTo>
                    <a:pt x="597" y="52447"/>
                  </a:lnTo>
                  <a:lnTo>
                    <a:pt x="7499" y="40467"/>
                  </a:lnTo>
                  <a:lnTo>
                    <a:pt x="12615" y="33997"/>
                  </a:lnTo>
                  <a:lnTo>
                    <a:pt x="36583" y="19302"/>
                  </a:lnTo>
                  <a:lnTo>
                    <a:pt x="71500" y="13128"/>
                  </a:lnTo>
                  <a:lnTo>
                    <a:pt x="94773" y="17923"/>
                  </a:lnTo>
                  <a:lnTo>
                    <a:pt x="105893" y="22477"/>
                  </a:lnTo>
                  <a:lnTo>
                    <a:pt x="121367" y="36896"/>
                  </a:lnTo>
                  <a:lnTo>
                    <a:pt x="127132" y="45654"/>
                  </a:lnTo>
                  <a:lnTo>
                    <a:pt x="135244" y="80338"/>
                  </a:lnTo>
                  <a:lnTo>
                    <a:pt x="130903" y="100436"/>
                  </a:lnTo>
                  <a:lnTo>
                    <a:pt x="126470" y="109071"/>
                  </a:lnTo>
                  <a:lnTo>
                    <a:pt x="112185" y="121786"/>
                  </a:lnTo>
                  <a:lnTo>
                    <a:pt x="103463" y="126814"/>
                  </a:lnTo>
                  <a:lnTo>
                    <a:pt x="102327" y="130166"/>
                  </a:lnTo>
                  <a:lnTo>
                    <a:pt x="106249" y="132401"/>
                  </a:lnTo>
                  <a:lnTo>
                    <a:pt x="150467" y="145857"/>
                  </a:lnTo>
                  <a:lnTo>
                    <a:pt x="196410" y="176196"/>
                  </a:lnTo>
                  <a:lnTo>
                    <a:pt x="218812" y="202335"/>
                  </a:lnTo>
                  <a:lnTo>
                    <a:pt x="226926" y="225237"/>
                  </a:lnTo>
                  <a:lnTo>
                    <a:pt x="229089" y="237896"/>
                  </a:lnTo>
                  <a:lnTo>
                    <a:pt x="225254" y="258199"/>
                  </a:lnTo>
                  <a:lnTo>
                    <a:pt x="209941" y="282784"/>
                  </a:lnTo>
                  <a:lnTo>
                    <a:pt x="203729" y="290298"/>
                  </a:lnTo>
                  <a:lnTo>
                    <a:pt x="184347" y="298647"/>
                  </a:lnTo>
                  <a:lnTo>
                    <a:pt x="160136" y="301188"/>
                  </a:lnTo>
                  <a:lnTo>
                    <a:pt x="112704" y="296407"/>
                  </a:lnTo>
                  <a:lnTo>
                    <a:pt x="8601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90632" y="3084849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84228" y="0"/>
                  </a:moveTo>
                  <a:lnTo>
                    <a:pt x="60181" y="9576"/>
                  </a:lnTo>
                  <a:lnTo>
                    <a:pt x="38758" y="2753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590632" y="3074321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84228"/>
                  </a:moveTo>
                  <a:lnTo>
                    <a:pt x="47720" y="29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69616" y="3000750"/>
              <a:ext cx="242578" cy="250702"/>
            </a:xfrm>
            <a:custGeom>
              <a:avLst/>
              <a:gdLst/>
              <a:ahLst/>
              <a:cxnLst/>
              <a:rect l="0" t="0" r="0" b="0"/>
              <a:pathLst>
                <a:path w="242578" h="250702">
                  <a:moveTo>
                    <a:pt x="168456" y="10400"/>
                  </a:moveTo>
                  <a:lnTo>
                    <a:pt x="130978" y="2067"/>
                  </a:lnTo>
                  <a:lnTo>
                    <a:pt x="79555" y="305"/>
                  </a:lnTo>
                  <a:lnTo>
                    <a:pt x="38260" y="0"/>
                  </a:lnTo>
                  <a:lnTo>
                    <a:pt x="27847" y="3467"/>
                  </a:lnTo>
                  <a:lnTo>
                    <a:pt x="13156" y="16677"/>
                  </a:lnTo>
                  <a:lnTo>
                    <a:pt x="9941" y="25113"/>
                  </a:lnTo>
                  <a:lnTo>
                    <a:pt x="9488" y="43845"/>
                  </a:lnTo>
                  <a:lnTo>
                    <a:pt x="21845" y="103206"/>
                  </a:lnTo>
                  <a:lnTo>
                    <a:pt x="25092" y="114385"/>
                  </a:lnTo>
                  <a:lnTo>
                    <a:pt x="29596" y="119498"/>
                  </a:lnTo>
                  <a:lnTo>
                    <a:pt x="34939" y="120566"/>
                  </a:lnTo>
                  <a:lnTo>
                    <a:pt x="48284" y="115515"/>
                  </a:lnTo>
                  <a:lnTo>
                    <a:pt x="76698" y="101856"/>
                  </a:lnTo>
                  <a:lnTo>
                    <a:pt x="127628" y="96056"/>
                  </a:lnTo>
                  <a:lnTo>
                    <a:pt x="182748" y="100499"/>
                  </a:lnTo>
                  <a:lnTo>
                    <a:pt x="204444" y="109326"/>
                  </a:lnTo>
                  <a:lnTo>
                    <a:pt x="221886" y="122217"/>
                  </a:lnTo>
                  <a:lnTo>
                    <a:pt x="237436" y="139645"/>
                  </a:lnTo>
                  <a:lnTo>
                    <a:pt x="241349" y="150376"/>
                  </a:lnTo>
                  <a:lnTo>
                    <a:pt x="242577" y="174777"/>
                  </a:lnTo>
                  <a:lnTo>
                    <a:pt x="236104" y="194980"/>
                  </a:lnTo>
                  <a:lnTo>
                    <a:pt x="224258" y="211759"/>
                  </a:lnTo>
                  <a:lnTo>
                    <a:pt x="197858" y="233189"/>
                  </a:lnTo>
                  <a:lnTo>
                    <a:pt x="178014" y="243168"/>
                  </a:lnTo>
                  <a:lnTo>
                    <a:pt x="119869" y="250701"/>
                  </a:lnTo>
                  <a:lnTo>
                    <a:pt x="58296" y="249069"/>
                  </a:lnTo>
                  <a:lnTo>
                    <a:pt x="0" y="231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991130" y="736994"/>
            <a:ext cx="652767" cy="263214"/>
            <a:chOff x="7991130" y="736994"/>
            <a:chExt cx="652767" cy="263214"/>
          </a:xfrm>
        </p:grpSpPr>
        <p:sp>
          <p:nvSpPr>
            <p:cNvPr id="129" name="Freeform 128"/>
            <p:cNvSpPr/>
            <p:nvPr/>
          </p:nvSpPr>
          <p:spPr>
            <a:xfrm>
              <a:off x="7991130" y="736994"/>
              <a:ext cx="326384" cy="263214"/>
            </a:xfrm>
            <a:custGeom>
              <a:avLst/>
              <a:gdLst/>
              <a:ahLst/>
              <a:cxnLst/>
              <a:rect l="0" t="0" r="0" b="0"/>
              <a:pathLst>
                <a:path w="326384" h="263214">
                  <a:moveTo>
                    <a:pt x="326383" y="0"/>
                  </a:moveTo>
                  <a:lnTo>
                    <a:pt x="270191" y="35917"/>
                  </a:lnTo>
                  <a:lnTo>
                    <a:pt x="208167" y="87396"/>
                  </a:lnTo>
                  <a:lnTo>
                    <a:pt x="149282" y="139344"/>
                  </a:lnTo>
                  <a:lnTo>
                    <a:pt x="86241" y="188806"/>
                  </a:lnTo>
                  <a:lnTo>
                    <a:pt x="24034" y="24419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306984" y="747523"/>
              <a:ext cx="336913" cy="252685"/>
            </a:xfrm>
            <a:custGeom>
              <a:avLst/>
              <a:gdLst/>
              <a:ahLst/>
              <a:cxnLst/>
              <a:rect l="0" t="0" r="0" b="0"/>
              <a:pathLst>
                <a:path w="336913" h="252685">
                  <a:moveTo>
                    <a:pt x="0" y="0"/>
                  </a:moveTo>
                  <a:lnTo>
                    <a:pt x="54114" y="45781"/>
                  </a:lnTo>
                  <a:lnTo>
                    <a:pt x="110730" y="97273"/>
                  </a:lnTo>
                  <a:lnTo>
                    <a:pt x="170206" y="143576"/>
                  </a:lnTo>
                  <a:lnTo>
                    <a:pt x="228661" y="179573"/>
                  </a:lnTo>
                  <a:lnTo>
                    <a:pt x="286176" y="228152"/>
                  </a:lnTo>
                  <a:lnTo>
                    <a:pt x="33691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7509102" y="990297"/>
            <a:ext cx="1723354" cy="1313379"/>
            <a:chOff x="7509102" y="990297"/>
            <a:chExt cx="1723354" cy="1313379"/>
          </a:xfrm>
        </p:grpSpPr>
        <p:sp>
          <p:nvSpPr>
            <p:cNvPr id="132" name="Freeform 131"/>
            <p:cNvSpPr/>
            <p:nvPr/>
          </p:nvSpPr>
          <p:spPr>
            <a:xfrm>
              <a:off x="7738446" y="1120960"/>
              <a:ext cx="225414" cy="258274"/>
            </a:xfrm>
            <a:custGeom>
              <a:avLst/>
              <a:gdLst/>
              <a:ahLst/>
              <a:cxnLst/>
              <a:rect l="0" t="0" r="0" b="0"/>
              <a:pathLst>
                <a:path w="225414" h="258274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85425" y="4559"/>
                  </a:lnTo>
                  <a:lnTo>
                    <a:pt x="134755" y="10873"/>
                  </a:lnTo>
                  <a:lnTo>
                    <a:pt x="194251" y="16251"/>
                  </a:lnTo>
                  <a:lnTo>
                    <a:pt x="218524" y="21246"/>
                  </a:lnTo>
                  <a:lnTo>
                    <a:pt x="224061" y="25386"/>
                  </a:lnTo>
                  <a:lnTo>
                    <a:pt x="225413" y="30485"/>
                  </a:lnTo>
                  <a:lnTo>
                    <a:pt x="223975" y="36224"/>
                  </a:lnTo>
                  <a:lnTo>
                    <a:pt x="210772" y="55480"/>
                  </a:lnTo>
                  <a:lnTo>
                    <a:pt x="149465" y="110903"/>
                  </a:lnTo>
                  <a:lnTo>
                    <a:pt x="98386" y="169073"/>
                  </a:lnTo>
                  <a:lnTo>
                    <a:pt x="42118" y="226630"/>
                  </a:lnTo>
                  <a:lnTo>
                    <a:pt x="10528" y="258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573396" y="1052849"/>
              <a:ext cx="186609" cy="330257"/>
            </a:xfrm>
            <a:custGeom>
              <a:avLst/>
              <a:gdLst/>
              <a:ahLst/>
              <a:cxnLst/>
              <a:rect l="0" t="0" r="0" b="0"/>
              <a:pathLst>
                <a:path w="186609" h="330257">
                  <a:moveTo>
                    <a:pt x="112614" y="0"/>
                  </a:moveTo>
                  <a:lnTo>
                    <a:pt x="49280" y="63334"/>
                  </a:lnTo>
                  <a:lnTo>
                    <a:pt x="36503" y="78451"/>
                  </a:lnTo>
                  <a:lnTo>
                    <a:pt x="11243" y="137288"/>
                  </a:lnTo>
                  <a:lnTo>
                    <a:pt x="0" y="182187"/>
                  </a:lnTo>
                  <a:lnTo>
                    <a:pt x="868" y="218928"/>
                  </a:lnTo>
                  <a:lnTo>
                    <a:pt x="8818" y="279521"/>
                  </a:lnTo>
                  <a:lnTo>
                    <a:pt x="18129" y="298147"/>
                  </a:lnTo>
                  <a:lnTo>
                    <a:pt x="33187" y="311104"/>
                  </a:lnTo>
                  <a:lnTo>
                    <a:pt x="71449" y="328955"/>
                  </a:lnTo>
                  <a:lnTo>
                    <a:pt x="91978" y="330256"/>
                  </a:lnTo>
                  <a:lnTo>
                    <a:pt x="102366" y="328965"/>
                  </a:lnTo>
                  <a:lnTo>
                    <a:pt x="120147" y="318172"/>
                  </a:lnTo>
                  <a:lnTo>
                    <a:pt x="181165" y="261269"/>
                  </a:lnTo>
                  <a:lnTo>
                    <a:pt x="185221" y="251388"/>
                  </a:lnTo>
                  <a:lnTo>
                    <a:pt x="186608" y="231051"/>
                  </a:lnTo>
                  <a:lnTo>
                    <a:pt x="180812" y="199871"/>
                  </a:lnTo>
                  <a:lnTo>
                    <a:pt x="175627" y="191739"/>
                  </a:lnTo>
                  <a:lnTo>
                    <a:pt x="160507" y="179584"/>
                  </a:lnTo>
                  <a:lnTo>
                    <a:pt x="132264" y="166164"/>
                  </a:lnTo>
                  <a:lnTo>
                    <a:pt x="111989" y="164708"/>
                  </a:lnTo>
                  <a:lnTo>
                    <a:pt x="70377" y="173305"/>
                  </a:lnTo>
                  <a:lnTo>
                    <a:pt x="2838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509102" y="990297"/>
              <a:ext cx="600850" cy="514014"/>
            </a:xfrm>
            <a:custGeom>
              <a:avLst/>
              <a:gdLst/>
              <a:ahLst/>
              <a:cxnLst/>
              <a:rect l="0" t="0" r="0" b="0"/>
              <a:pathLst>
                <a:path w="600850" h="514014">
                  <a:moveTo>
                    <a:pt x="503084" y="62552"/>
                  </a:moveTo>
                  <a:lnTo>
                    <a:pt x="485103" y="46911"/>
                  </a:lnTo>
                  <a:lnTo>
                    <a:pt x="427560" y="24115"/>
                  </a:lnTo>
                  <a:lnTo>
                    <a:pt x="372569" y="9943"/>
                  </a:lnTo>
                  <a:lnTo>
                    <a:pt x="311317" y="1468"/>
                  </a:lnTo>
                  <a:lnTo>
                    <a:pt x="262731" y="0"/>
                  </a:lnTo>
                  <a:lnTo>
                    <a:pt x="201146" y="9079"/>
                  </a:lnTo>
                  <a:lnTo>
                    <a:pt x="152228" y="26951"/>
                  </a:lnTo>
                  <a:lnTo>
                    <a:pt x="96304" y="63839"/>
                  </a:lnTo>
                  <a:lnTo>
                    <a:pt x="56705" y="104920"/>
                  </a:lnTo>
                  <a:lnTo>
                    <a:pt x="27523" y="155236"/>
                  </a:lnTo>
                  <a:lnTo>
                    <a:pt x="9280" y="213355"/>
                  </a:lnTo>
                  <a:lnTo>
                    <a:pt x="0" y="275224"/>
                  </a:lnTo>
                  <a:lnTo>
                    <a:pt x="3982" y="323918"/>
                  </a:lnTo>
                  <a:lnTo>
                    <a:pt x="24214" y="383198"/>
                  </a:lnTo>
                  <a:lnTo>
                    <a:pt x="57632" y="435234"/>
                  </a:lnTo>
                  <a:lnTo>
                    <a:pt x="95079" y="472820"/>
                  </a:lnTo>
                  <a:lnTo>
                    <a:pt x="146323" y="500868"/>
                  </a:lnTo>
                  <a:lnTo>
                    <a:pt x="190707" y="511008"/>
                  </a:lnTo>
                  <a:lnTo>
                    <a:pt x="240902" y="514013"/>
                  </a:lnTo>
                  <a:lnTo>
                    <a:pt x="289700" y="511783"/>
                  </a:lnTo>
                  <a:lnTo>
                    <a:pt x="348110" y="494960"/>
                  </a:lnTo>
                  <a:lnTo>
                    <a:pt x="410450" y="470604"/>
                  </a:lnTo>
                  <a:lnTo>
                    <a:pt x="469222" y="437732"/>
                  </a:lnTo>
                  <a:lnTo>
                    <a:pt x="532136" y="380583"/>
                  </a:lnTo>
                  <a:lnTo>
                    <a:pt x="546412" y="364166"/>
                  </a:lnTo>
                  <a:lnTo>
                    <a:pt x="574590" y="309158"/>
                  </a:lnTo>
                  <a:lnTo>
                    <a:pt x="593204" y="255067"/>
                  </a:lnTo>
                  <a:lnTo>
                    <a:pt x="600849" y="227273"/>
                  </a:lnTo>
                  <a:lnTo>
                    <a:pt x="598789" y="199323"/>
                  </a:lnTo>
                  <a:lnTo>
                    <a:pt x="578401" y="143251"/>
                  </a:lnTo>
                  <a:lnTo>
                    <a:pt x="547497" y="106740"/>
                  </a:lnTo>
                  <a:lnTo>
                    <a:pt x="503115" y="79284"/>
                  </a:lnTo>
                  <a:lnTo>
                    <a:pt x="458510" y="67510"/>
                  </a:lnTo>
                  <a:lnTo>
                    <a:pt x="399888" y="63205"/>
                  </a:lnTo>
                  <a:lnTo>
                    <a:pt x="387271" y="62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422798" y="1463461"/>
              <a:ext cx="231628" cy="305327"/>
            </a:xfrm>
            <a:custGeom>
              <a:avLst/>
              <a:gdLst/>
              <a:ahLst/>
              <a:cxnLst/>
              <a:rect l="0" t="0" r="0" b="0"/>
              <a:pathLst>
                <a:path w="231628" h="305327">
                  <a:moveTo>
                    <a:pt x="231627" y="0"/>
                  </a:moveTo>
                  <a:lnTo>
                    <a:pt x="180631" y="62447"/>
                  </a:lnTo>
                  <a:lnTo>
                    <a:pt x="137015" y="123159"/>
                  </a:lnTo>
                  <a:lnTo>
                    <a:pt x="101794" y="176659"/>
                  </a:lnTo>
                  <a:lnTo>
                    <a:pt x="61094" y="236910"/>
                  </a:lnTo>
                  <a:lnTo>
                    <a:pt x="6432" y="29860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643896" y="1463461"/>
              <a:ext cx="221100" cy="284270"/>
            </a:xfrm>
            <a:custGeom>
              <a:avLst/>
              <a:gdLst/>
              <a:ahLst/>
              <a:cxnLst/>
              <a:rect l="0" t="0" r="0" b="0"/>
              <a:pathLst>
                <a:path w="221100" h="284270">
                  <a:moveTo>
                    <a:pt x="0" y="0"/>
                  </a:moveTo>
                  <a:lnTo>
                    <a:pt x="0" y="22356"/>
                  </a:lnTo>
                  <a:lnTo>
                    <a:pt x="9358" y="42691"/>
                  </a:lnTo>
                  <a:lnTo>
                    <a:pt x="52705" y="100898"/>
                  </a:lnTo>
                  <a:lnTo>
                    <a:pt x="105083" y="157465"/>
                  </a:lnTo>
                  <a:lnTo>
                    <a:pt x="162599" y="215231"/>
                  </a:lnTo>
                  <a:lnTo>
                    <a:pt x="214209" y="269970"/>
                  </a:lnTo>
                  <a:lnTo>
                    <a:pt x="22109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80081" y="1916186"/>
              <a:ext cx="253247" cy="343936"/>
            </a:xfrm>
            <a:custGeom>
              <a:avLst/>
              <a:gdLst/>
              <a:ahLst/>
              <a:cxnLst/>
              <a:rect l="0" t="0" r="0" b="0"/>
              <a:pathLst>
                <a:path w="253247" h="343936">
                  <a:moveTo>
                    <a:pt x="105846" y="0"/>
                  </a:moveTo>
                  <a:lnTo>
                    <a:pt x="94668" y="11178"/>
                  </a:lnTo>
                  <a:lnTo>
                    <a:pt x="89180" y="29145"/>
                  </a:lnTo>
                  <a:lnTo>
                    <a:pt x="80068" y="73217"/>
                  </a:lnTo>
                  <a:lnTo>
                    <a:pt x="58597" y="114549"/>
                  </a:lnTo>
                  <a:lnTo>
                    <a:pt x="45462" y="131239"/>
                  </a:lnTo>
                  <a:lnTo>
                    <a:pt x="38684" y="133116"/>
                  </a:lnTo>
                  <a:lnTo>
                    <a:pt x="31826" y="130858"/>
                  </a:lnTo>
                  <a:lnTo>
                    <a:pt x="24914" y="125843"/>
                  </a:lnTo>
                  <a:lnTo>
                    <a:pt x="21476" y="118991"/>
                  </a:lnTo>
                  <a:lnTo>
                    <a:pt x="20775" y="102018"/>
                  </a:lnTo>
                  <a:lnTo>
                    <a:pt x="26958" y="67142"/>
                  </a:lnTo>
                  <a:lnTo>
                    <a:pt x="41788" y="38351"/>
                  </a:lnTo>
                  <a:lnTo>
                    <a:pt x="66589" y="15003"/>
                  </a:lnTo>
                  <a:lnTo>
                    <a:pt x="89178" y="6668"/>
                  </a:lnTo>
                  <a:lnTo>
                    <a:pt x="101753" y="4445"/>
                  </a:lnTo>
                  <a:lnTo>
                    <a:pt x="125084" y="8215"/>
                  </a:lnTo>
                  <a:lnTo>
                    <a:pt x="147151" y="18859"/>
                  </a:lnTo>
                  <a:lnTo>
                    <a:pt x="176967" y="44582"/>
                  </a:lnTo>
                  <a:lnTo>
                    <a:pt x="194249" y="75601"/>
                  </a:lnTo>
                  <a:lnTo>
                    <a:pt x="207450" y="127411"/>
                  </a:lnTo>
                  <a:lnTo>
                    <a:pt x="204815" y="188294"/>
                  </a:lnTo>
                  <a:lnTo>
                    <a:pt x="191859" y="248241"/>
                  </a:lnTo>
                  <a:lnTo>
                    <a:pt x="173316" y="289842"/>
                  </a:lnTo>
                  <a:lnTo>
                    <a:pt x="146114" y="322575"/>
                  </a:lnTo>
                  <a:lnTo>
                    <a:pt x="126083" y="335609"/>
                  </a:lnTo>
                  <a:lnTo>
                    <a:pt x="89486" y="343935"/>
                  </a:lnTo>
                  <a:lnTo>
                    <a:pt x="65819" y="339643"/>
                  </a:lnTo>
                  <a:lnTo>
                    <a:pt x="44773" y="328767"/>
                  </a:lnTo>
                  <a:lnTo>
                    <a:pt x="4809" y="288786"/>
                  </a:lnTo>
                  <a:lnTo>
                    <a:pt x="1053" y="280262"/>
                  </a:lnTo>
                  <a:lnTo>
                    <a:pt x="0" y="261431"/>
                  </a:lnTo>
                  <a:lnTo>
                    <a:pt x="6551" y="244484"/>
                  </a:lnTo>
                  <a:lnTo>
                    <a:pt x="11574" y="236688"/>
                  </a:lnTo>
                  <a:lnTo>
                    <a:pt x="20771" y="231492"/>
                  </a:lnTo>
                  <a:lnTo>
                    <a:pt x="46588" y="225718"/>
                  </a:lnTo>
                  <a:lnTo>
                    <a:pt x="108482" y="230416"/>
                  </a:lnTo>
                  <a:lnTo>
                    <a:pt x="167978" y="245968"/>
                  </a:lnTo>
                  <a:lnTo>
                    <a:pt x="221524" y="271586"/>
                  </a:lnTo>
                  <a:lnTo>
                    <a:pt x="25324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806027" y="1825631"/>
              <a:ext cx="287842" cy="362720"/>
            </a:xfrm>
            <a:custGeom>
              <a:avLst/>
              <a:gdLst/>
              <a:ahLst/>
              <a:cxnLst/>
              <a:rect l="0" t="0" r="0" b="0"/>
              <a:pathLst>
                <a:path w="287842" h="362720">
                  <a:moveTo>
                    <a:pt x="101082" y="6327"/>
                  </a:moveTo>
                  <a:lnTo>
                    <a:pt x="69800" y="15902"/>
                  </a:lnTo>
                  <a:lnTo>
                    <a:pt x="17077" y="59325"/>
                  </a:lnTo>
                  <a:lnTo>
                    <a:pt x="9983" y="66225"/>
                  </a:lnTo>
                  <a:lnTo>
                    <a:pt x="5254" y="66146"/>
                  </a:lnTo>
                  <a:lnTo>
                    <a:pt x="2102" y="61414"/>
                  </a:lnTo>
                  <a:lnTo>
                    <a:pt x="0" y="53581"/>
                  </a:lnTo>
                  <a:lnTo>
                    <a:pt x="2109" y="46018"/>
                  </a:lnTo>
                  <a:lnTo>
                    <a:pt x="13809" y="31376"/>
                  </a:lnTo>
                  <a:lnTo>
                    <a:pt x="45717" y="9980"/>
                  </a:lnTo>
                  <a:lnTo>
                    <a:pt x="84807" y="0"/>
                  </a:lnTo>
                  <a:lnTo>
                    <a:pt x="131615" y="2633"/>
                  </a:lnTo>
                  <a:lnTo>
                    <a:pt x="171349" y="16411"/>
                  </a:lnTo>
                  <a:lnTo>
                    <a:pt x="199761" y="40900"/>
                  </a:lnTo>
                  <a:lnTo>
                    <a:pt x="217408" y="70383"/>
                  </a:lnTo>
                  <a:lnTo>
                    <a:pt x="219853" y="90948"/>
                  </a:lnTo>
                  <a:lnTo>
                    <a:pt x="218867" y="101346"/>
                  </a:lnTo>
                  <a:lnTo>
                    <a:pt x="208413" y="119138"/>
                  </a:lnTo>
                  <a:lnTo>
                    <a:pt x="173106" y="149623"/>
                  </a:lnTo>
                  <a:lnTo>
                    <a:pt x="142699" y="165509"/>
                  </a:lnTo>
                  <a:lnTo>
                    <a:pt x="121918" y="167542"/>
                  </a:lnTo>
                  <a:lnTo>
                    <a:pt x="111463" y="166446"/>
                  </a:lnTo>
                  <a:lnTo>
                    <a:pt x="108003" y="164546"/>
                  </a:lnTo>
                  <a:lnTo>
                    <a:pt x="109205" y="162109"/>
                  </a:lnTo>
                  <a:lnTo>
                    <a:pt x="113516" y="159315"/>
                  </a:lnTo>
                  <a:lnTo>
                    <a:pt x="147530" y="155382"/>
                  </a:lnTo>
                  <a:lnTo>
                    <a:pt x="172028" y="163821"/>
                  </a:lnTo>
                  <a:lnTo>
                    <a:pt x="234590" y="206331"/>
                  </a:lnTo>
                  <a:lnTo>
                    <a:pt x="265364" y="240026"/>
                  </a:lnTo>
                  <a:lnTo>
                    <a:pt x="281299" y="275743"/>
                  </a:lnTo>
                  <a:lnTo>
                    <a:pt x="287841" y="315961"/>
                  </a:lnTo>
                  <a:lnTo>
                    <a:pt x="285249" y="327393"/>
                  </a:lnTo>
                  <a:lnTo>
                    <a:pt x="273011" y="346335"/>
                  </a:lnTo>
                  <a:lnTo>
                    <a:pt x="249634" y="356314"/>
                  </a:lnTo>
                  <a:lnTo>
                    <a:pt x="192557" y="362719"/>
                  </a:lnTo>
                  <a:lnTo>
                    <a:pt x="130502" y="352636"/>
                  </a:lnTo>
                  <a:lnTo>
                    <a:pt x="69061" y="335731"/>
                  </a:lnTo>
                  <a:lnTo>
                    <a:pt x="58968" y="332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667968" y="1738326"/>
              <a:ext cx="564488" cy="500779"/>
            </a:xfrm>
            <a:custGeom>
              <a:avLst/>
              <a:gdLst/>
              <a:ahLst/>
              <a:cxnLst/>
              <a:rect l="0" t="0" r="0" b="0"/>
              <a:pathLst>
                <a:path w="564488" h="500779">
                  <a:moveTo>
                    <a:pt x="397068" y="40990"/>
                  </a:moveTo>
                  <a:lnTo>
                    <a:pt x="344040" y="11681"/>
                  </a:lnTo>
                  <a:lnTo>
                    <a:pt x="307137" y="2670"/>
                  </a:lnTo>
                  <a:lnTo>
                    <a:pt x="255388" y="0"/>
                  </a:lnTo>
                  <a:lnTo>
                    <a:pt x="201190" y="10387"/>
                  </a:lnTo>
                  <a:lnTo>
                    <a:pt x="138881" y="36028"/>
                  </a:lnTo>
                  <a:lnTo>
                    <a:pt x="96870" y="64866"/>
                  </a:lnTo>
                  <a:lnTo>
                    <a:pt x="62846" y="103696"/>
                  </a:lnTo>
                  <a:lnTo>
                    <a:pt x="37426" y="151726"/>
                  </a:lnTo>
                  <a:lnTo>
                    <a:pt x="16246" y="203002"/>
                  </a:lnTo>
                  <a:lnTo>
                    <a:pt x="3212" y="255240"/>
                  </a:lnTo>
                  <a:lnTo>
                    <a:pt x="0" y="306592"/>
                  </a:lnTo>
                  <a:lnTo>
                    <a:pt x="7107" y="351964"/>
                  </a:lnTo>
                  <a:lnTo>
                    <a:pt x="23511" y="392703"/>
                  </a:lnTo>
                  <a:lnTo>
                    <a:pt x="62494" y="441866"/>
                  </a:lnTo>
                  <a:lnTo>
                    <a:pt x="98024" y="467304"/>
                  </a:lnTo>
                  <a:lnTo>
                    <a:pt x="150781" y="488455"/>
                  </a:lnTo>
                  <a:lnTo>
                    <a:pt x="202451" y="500778"/>
                  </a:lnTo>
                  <a:lnTo>
                    <a:pt x="254396" y="500097"/>
                  </a:lnTo>
                  <a:lnTo>
                    <a:pt x="311121" y="492487"/>
                  </a:lnTo>
                  <a:lnTo>
                    <a:pt x="361853" y="479703"/>
                  </a:lnTo>
                  <a:lnTo>
                    <a:pt x="420918" y="454422"/>
                  </a:lnTo>
                  <a:lnTo>
                    <a:pt x="476475" y="418493"/>
                  </a:lnTo>
                  <a:lnTo>
                    <a:pt x="527714" y="372762"/>
                  </a:lnTo>
                  <a:lnTo>
                    <a:pt x="545092" y="344793"/>
                  </a:lnTo>
                  <a:lnTo>
                    <a:pt x="560275" y="295496"/>
                  </a:lnTo>
                  <a:lnTo>
                    <a:pt x="564487" y="237578"/>
                  </a:lnTo>
                  <a:lnTo>
                    <a:pt x="562724" y="205571"/>
                  </a:lnTo>
                  <a:lnTo>
                    <a:pt x="548577" y="163584"/>
                  </a:lnTo>
                  <a:lnTo>
                    <a:pt x="527228" y="134116"/>
                  </a:lnTo>
                  <a:lnTo>
                    <a:pt x="471502" y="88478"/>
                  </a:lnTo>
                  <a:lnTo>
                    <a:pt x="418221" y="63217"/>
                  </a:lnTo>
                  <a:lnTo>
                    <a:pt x="365482" y="40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25602" y="1791082"/>
              <a:ext cx="540398" cy="512594"/>
            </a:xfrm>
            <a:custGeom>
              <a:avLst/>
              <a:gdLst/>
              <a:ahLst/>
              <a:cxnLst/>
              <a:rect l="0" t="0" r="0" b="0"/>
              <a:pathLst>
                <a:path w="540398" h="512594">
                  <a:moveTo>
                    <a:pt x="355082" y="72462"/>
                  </a:moveTo>
                  <a:lnTo>
                    <a:pt x="345507" y="48415"/>
                  </a:lnTo>
                  <a:lnTo>
                    <a:pt x="327548" y="26992"/>
                  </a:lnTo>
                  <a:lnTo>
                    <a:pt x="310089" y="12869"/>
                  </a:lnTo>
                  <a:lnTo>
                    <a:pt x="284393" y="5032"/>
                  </a:lnTo>
                  <a:lnTo>
                    <a:pt x="225825" y="0"/>
                  </a:lnTo>
                  <a:lnTo>
                    <a:pt x="177703" y="10308"/>
                  </a:lnTo>
                  <a:lnTo>
                    <a:pt x="131917" y="35921"/>
                  </a:lnTo>
                  <a:lnTo>
                    <a:pt x="86478" y="73563"/>
                  </a:lnTo>
                  <a:lnTo>
                    <a:pt x="42797" y="127396"/>
                  </a:lnTo>
                  <a:lnTo>
                    <a:pt x="20305" y="178849"/>
                  </a:lnTo>
                  <a:lnTo>
                    <a:pt x="2907" y="232037"/>
                  </a:lnTo>
                  <a:lnTo>
                    <a:pt x="0" y="283130"/>
                  </a:lnTo>
                  <a:lnTo>
                    <a:pt x="8906" y="339853"/>
                  </a:lnTo>
                  <a:lnTo>
                    <a:pt x="27518" y="401100"/>
                  </a:lnTo>
                  <a:lnTo>
                    <a:pt x="52526" y="444097"/>
                  </a:lnTo>
                  <a:lnTo>
                    <a:pt x="78283" y="466140"/>
                  </a:lnTo>
                  <a:lnTo>
                    <a:pt x="125668" y="491704"/>
                  </a:lnTo>
                  <a:lnTo>
                    <a:pt x="160704" y="504456"/>
                  </a:lnTo>
                  <a:lnTo>
                    <a:pt x="219890" y="511636"/>
                  </a:lnTo>
                  <a:lnTo>
                    <a:pt x="281880" y="512593"/>
                  </a:lnTo>
                  <a:lnTo>
                    <a:pt x="343531" y="504818"/>
                  </a:lnTo>
                  <a:lnTo>
                    <a:pt x="398193" y="487046"/>
                  </a:lnTo>
                  <a:lnTo>
                    <a:pt x="452938" y="453312"/>
                  </a:lnTo>
                  <a:lnTo>
                    <a:pt x="509065" y="402461"/>
                  </a:lnTo>
                  <a:lnTo>
                    <a:pt x="530428" y="364562"/>
                  </a:lnTo>
                  <a:lnTo>
                    <a:pt x="540397" y="316287"/>
                  </a:lnTo>
                  <a:lnTo>
                    <a:pt x="537762" y="264939"/>
                  </a:lnTo>
                  <a:lnTo>
                    <a:pt x="523983" y="212680"/>
                  </a:lnTo>
                  <a:lnTo>
                    <a:pt x="499493" y="160151"/>
                  </a:lnTo>
                  <a:lnTo>
                    <a:pt x="475600" y="124310"/>
                  </a:lnTo>
                  <a:lnTo>
                    <a:pt x="457778" y="109933"/>
                  </a:lnTo>
                  <a:lnTo>
                    <a:pt x="400974" y="85583"/>
                  </a:lnTo>
                  <a:lnTo>
                    <a:pt x="343653" y="75053"/>
                  </a:lnTo>
                  <a:lnTo>
                    <a:pt x="323496" y="724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7378699" y="2905865"/>
            <a:ext cx="1594110" cy="463255"/>
            <a:chOff x="7378699" y="2905865"/>
            <a:chExt cx="1594110" cy="463255"/>
          </a:xfrm>
        </p:grpSpPr>
        <p:sp>
          <p:nvSpPr>
            <p:cNvPr id="142" name="Freeform 141"/>
            <p:cNvSpPr/>
            <p:nvPr/>
          </p:nvSpPr>
          <p:spPr>
            <a:xfrm>
              <a:off x="7378699" y="2905865"/>
              <a:ext cx="286048" cy="455740"/>
            </a:xfrm>
            <a:custGeom>
              <a:avLst/>
              <a:gdLst/>
              <a:ahLst/>
              <a:cxnLst/>
              <a:rect l="0" t="0" r="0" b="0"/>
              <a:pathLst>
                <a:path w="286048" h="455740">
                  <a:moveTo>
                    <a:pt x="96534" y="0"/>
                  </a:moveTo>
                  <a:lnTo>
                    <a:pt x="53382" y="53875"/>
                  </a:lnTo>
                  <a:lnTo>
                    <a:pt x="26442" y="95000"/>
                  </a:lnTo>
                  <a:lnTo>
                    <a:pt x="10255" y="123294"/>
                  </a:lnTo>
                  <a:lnTo>
                    <a:pt x="3920" y="131329"/>
                  </a:lnTo>
                  <a:lnTo>
                    <a:pt x="866" y="132006"/>
                  </a:lnTo>
                  <a:lnTo>
                    <a:pt x="0" y="127778"/>
                  </a:lnTo>
                  <a:lnTo>
                    <a:pt x="592" y="120281"/>
                  </a:lnTo>
                  <a:lnTo>
                    <a:pt x="7489" y="105711"/>
                  </a:lnTo>
                  <a:lnTo>
                    <a:pt x="51245" y="47112"/>
                  </a:lnTo>
                  <a:lnTo>
                    <a:pt x="71336" y="38486"/>
                  </a:lnTo>
                  <a:lnTo>
                    <a:pt x="122362" y="32949"/>
                  </a:lnTo>
                  <a:lnTo>
                    <a:pt x="143499" y="38431"/>
                  </a:lnTo>
                  <a:lnTo>
                    <a:pt x="176131" y="61014"/>
                  </a:lnTo>
                  <a:lnTo>
                    <a:pt x="192388" y="86708"/>
                  </a:lnTo>
                  <a:lnTo>
                    <a:pt x="212029" y="140317"/>
                  </a:lnTo>
                  <a:lnTo>
                    <a:pt x="220734" y="199292"/>
                  </a:lnTo>
                  <a:lnTo>
                    <a:pt x="216652" y="249992"/>
                  </a:lnTo>
                  <a:lnTo>
                    <a:pt x="204792" y="303885"/>
                  </a:lnTo>
                  <a:lnTo>
                    <a:pt x="188065" y="358377"/>
                  </a:lnTo>
                  <a:lnTo>
                    <a:pt x="166158" y="397084"/>
                  </a:lnTo>
                  <a:lnTo>
                    <a:pt x="132903" y="436015"/>
                  </a:lnTo>
                  <a:lnTo>
                    <a:pt x="105360" y="453363"/>
                  </a:lnTo>
                  <a:lnTo>
                    <a:pt x="85249" y="455739"/>
                  </a:lnTo>
                  <a:lnTo>
                    <a:pt x="65782" y="451725"/>
                  </a:lnTo>
                  <a:lnTo>
                    <a:pt x="49331" y="442142"/>
                  </a:lnTo>
                  <a:lnTo>
                    <a:pt x="26916" y="412415"/>
                  </a:lnTo>
                  <a:lnTo>
                    <a:pt x="16634" y="373971"/>
                  </a:lnTo>
                  <a:lnTo>
                    <a:pt x="20468" y="349873"/>
                  </a:lnTo>
                  <a:lnTo>
                    <a:pt x="31141" y="328634"/>
                  </a:lnTo>
                  <a:lnTo>
                    <a:pt x="47584" y="311396"/>
                  </a:lnTo>
                  <a:lnTo>
                    <a:pt x="105354" y="285531"/>
                  </a:lnTo>
                  <a:lnTo>
                    <a:pt x="116452" y="281601"/>
                  </a:lnTo>
                  <a:lnTo>
                    <a:pt x="160017" y="281659"/>
                  </a:lnTo>
                  <a:lnTo>
                    <a:pt x="221530" y="295378"/>
                  </a:lnTo>
                  <a:lnTo>
                    <a:pt x="276570" y="312786"/>
                  </a:lnTo>
                  <a:lnTo>
                    <a:pt x="28604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864788" y="3021678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81238" y="17981"/>
                  </a:lnTo>
                  <a:lnTo>
                    <a:pt x="60985" y="44323"/>
                  </a:lnTo>
                  <a:lnTo>
                    <a:pt x="28283" y="10547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822673" y="3011150"/>
              <a:ext cx="157929" cy="178985"/>
            </a:xfrm>
            <a:custGeom>
              <a:avLst/>
              <a:gdLst/>
              <a:ahLst/>
              <a:cxnLst/>
              <a:rect l="0" t="0" r="0" b="0"/>
              <a:pathLst>
                <a:path w="157929" h="178985">
                  <a:moveTo>
                    <a:pt x="157928" y="178984"/>
                  </a:moveTo>
                  <a:lnTo>
                    <a:pt x="148352" y="154938"/>
                  </a:lnTo>
                  <a:lnTo>
                    <a:pt x="98030" y="92697"/>
                  </a:lnTo>
                  <a:lnTo>
                    <a:pt x="39567" y="29342"/>
                  </a:lnTo>
                  <a:lnTo>
                    <a:pt x="19003" y="97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108159" y="2982351"/>
              <a:ext cx="255195" cy="331364"/>
            </a:xfrm>
            <a:custGeom>
              <a:avLst/>
              <a:gdLst/>
              <a:ahLst/>
              <a:cxnLst/>
              <a:rect l="0" t="0" r="0" b="0"/>
              <a:pathLst>
                <a:path w="255195" h="331364">
                  <a:moveTo>
                    <a:pt x="61955" y="7742"/>
                  </a:moveTo>
                  <a:lnTo>
                    <a:pt x="9415" y="63401"/>
                  </a:lnTo>
                  <a:lnTo>
                    <a:pt x="0" y="75763"/>
                  </a:lnTo>
                  <a:lnTo>
                    <a:pt x="24998" y="38150"/>
                  </a:lnTo>
                  <a:lnTo>
                    <a:pt x="46065" y="16622"/>
                  </a:lnTo>
                  <a:lnTo>
                    <a:pt x="64252" y="6619"/>
                  </a:lnTo>
                  <a:lnTo>
                    <a:pt x="105400" y="0"/>
                  </a:lnTo>
                  <a:lnTo>
                    <a:pt x="116654" y="3751"/>
                  </a:lnTo>
                  <a:lnTo>
                    <a:pt x="125327" y="10930"/>
                  </a:lnTo>
                  <a:lnTo>
                    <a:pt x="132279" y="20396"/>
                  </a:lnTo>
                  <a:lnTo>
                    <a:pt x="140004" y="43392"/>
                  </a:lnTo>
                  <a:lnTo>
                    <a:pt x="142266" y="68040"/>
                  </a:lnTo>
                  <a:lnTo>
                    <a:pt x="139374" y="90693"/>
                  </a:lnTo>
                  <a:lnTo>
                    <a:pt x="131068" y="109340"/>
                  </a:lnTo>
                  <a:lnTo>
                    <a:pt x="118408" y="125426"/>
                  </a:lnTo>
                  <a:lnTo>
                    <a:pt x="101083" y="140375"/>
                  </a:lnTo>
                  <a:lnTo>
                    <a:pt x="96229" y="141787"/>
                  </a:lnTo>
                  <a:lnTo>
                    <a:pt x="94163" y="139220"/>
                  </a:lnTo>
                  <a:lnTo>
                    <a:pt x="93955" y="133998"/>
                  </a:lnTo>
                  <a:lnTo>
                    <a:pt x="98496" y="131687"/>
                  </a:lnTo>
                  <a:lnTo>
                    <a:pt x="152193" y="133537"/>
                  </a:lnTo>
                  <a:lnTo>
                    <a:pt x="186958" y="139511"/>
                  </a:lnTo>
                  <a:lnTo>
                    <a:pt x="219486" y="154279"/>
                  </a:lnTo>
                  <a:lnTo>
                    <a:pt x="234524" y="173085"/>
                  </a:lnTo>
                  <a:lnTo>
                    <a:pt x="253710" y="223286"/>
                  </a:lnTo>
                  <a:lnTo>
                    <a:pt x="255194" y="247429"/>
                  </a:lnTo>
                  <a:lnTo>
                    <a:pt x="250784" y="268687"/>
                  </a:lnTo>
                  <a:lnTo>
                    <a:pt x="241025" y="285935"/>
                  </a:lnTo>
                  <a:lnTo>
                    <a:pt x="216787" y="308798"/>
                  </a:lnTo>
                  <a:lnTo>
                    <a:pt x="187380" y="324801"/>
                  </a:lnTo>
                  <a:lnTo>
                    <a:pt x="150850" y="331363"/>
                  </a:lnTo>
                  <a:lnTo>
                    <a:pt x="97755" y="325174"/>
                  </a:lnTo>
                  <a:lnTo>
                    <a:pt x="40898" y="313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559669" y="3105906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66911" y="29309"/>
                  </a:lnTo>
                  <a:lnTo>
                    <a:pt x="24586" y="8495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528083" y="3063792"/>
              <a:ext cx="136872" cy="136872"/>
            </a:xfrm>
            <a:custGeom>
              <a:avLst/>
              <a:gdLst/>
              <a:ahLst/>
              <a:cxnLst/>
              <a:rect l="0" t="0" r="0" b="0"/>
              <a:pathLst>
                <a:path w="136872" h="136872">
                  <a:moveTo>
                    <a:pt x="136871" y="136871"/>
                  </a:moveTo>
                  <a:lnTo>
                    <a:pt x="87372" y="78308"/>
                  </a:lnTo>
                  <a:lnTo>
                    <a:pt x="29030" y="281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749181" y="3023587"/>
              <a:ext cx="223628" cy="345533"/>
            </a:xfrm>
            <a:custGeom>
              <a:avLst/>
              <a:gdLst/>
              <a:ahLst/>
              <a:cxnLst/>
              <a:rect l="0" t="0" r="0" b="0"/>
              <a:pathLst>
                <a:path w="223628" h="345533">
                  <a:moveTo>
                    <a:pt x="0" y="29677"/>
                  </a:moveTo>
                  <a:lnTo>
                    <a:pt x="27556" y="22441"/>
                  </a:lnTo>
                  <a:lnTo>
                    <a:pt x="83779" y="19799"/>
                  </a:lnTo>
                  <a:lnTo>
                    <a:pt x="147124" y="10828"/>
                  </a:lnTo>
                  <a:lnTo>
                    <a:pt x="200681" y="954"/>
                  </a:lnTo>
                  <a:lnTo>
                    <a:pt x="214505" y="0"/>
                  </a:lnTo>
                  <a:lnTo>
                    <a:pt x="221383" y="2873"/>
                  </a:lnTo>
                  <a:lnTo>
                    <a:pt x="223627" y="8298"/>
                  </a:lnTo>
                  <a:lnTo>
                    <a:pt x="219883" y="23685"/>
                  </a:lnTo>
                  <a:lnTo>
                    <a:pt x="192516" y="85057"/>
                  </a:lnTo>
                  <a:lnTo>
                    <a:pt x="170783" y="141178"/>
                  </a:lnTo>
                  <a:lnTo>
                    <a:pt x="143980" y="198735"/>
                  </a:lnTo>
                  <a:lnTo>
                    <a:pt x="123307" y="259765"/>
                  </a:lnTo>
                  <a:lnTo>
                    <a:pt x="97014" y="313744"/>
                  </a:lnTo>
                  <a:lnTo>
                    <a:pt x="84228" y="345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4434211" y="2853222"/>
            <a:ext cx="1036936" cy="564210"/>
            <a:chOff x="4434211" y="2853222"/>
            <a:chExt cx="1036936" cy="564210"/>
          </a:xfrm>
        </p:grpSpPr>
        <p:sp>
          <p:nvSpPr>
            <p:cNvPr id="150" name="Freeform 149"/>
            <p:cNvSpPr/>
            <p:nvPr/>
          </p:nvSpPr>
          <p:spPr>
            <a:xfrm>
              <a:off x="4434211" y="2895336"/>
              <a:ext cx="520508" cy="522096"/>
            </a:xfrm>
            <a:custGeom>
              <a:avLst/>
              <a:gdLst/>
              <a:ahLst/>
              <a:cxnLst/>
              <a:rect l="0" t="0" r="0" b="0"/>
              <a:pathLst>
                <a:path w="520508" h="522096">
                  <a:moveTo>
                    <a:pt x="356255" y="42114"/>
                  </a:moveTo>
                  <a:lnTo>
                    <a:pt x="345077" y="30936"/>
                  </a:lnTo>
                  <a:lnTo>
                    <a:pt x="303528" y="14603"/>
                  </a:lnTo>
                  <a:lnTo>
                    <a:pt x="247140" y="3232"/>
                  </a:lnTo>
                  <a:lnTo>
                    <a:pt x="185613" y="638"/>
                  </a:lnTo>
                  <a:lnTo>
                    <a:pt x="142568" y="11368"/>
                  </a:lnTo>
                  <a:lnTo>
                    <a:pt x="94507" y="37124"/>
                  </a:lnTo>
                  <a:lnTo>
                    <a:pt x="63061" y="65982"/>
                  </a:lnTo>
                  <a:lnTo>
                    <a:pt x="30882" y="117062"/>
                  </a:lnTo>
                  <a:lnTo>
                    <a:pt x="7584" y="177802"/>
                  </a:lnTo>
                  <a:lnTo>
                    <a:pt x="123" y="238889"/>
                  </a:lnTo>
                  <a:lnTo>
                    <a:pt x="0" y="287721"/>
                  </a:lnTo>
                  <a:lnTo>
                    <a:pt x="9846" y="343617"/>
                  </a:lnTo>
                  <a:lnTo>
                    <a:pt x="22768" y="377893"/>
                  </a:lnTo>
                  <a:lnTo>
                    <a:pt x="56059" y="437585"/>
                  </a:lnTo>
                  <a:lnTo>
                    <a:pt x="116595" y="494365"/>
                  </a:lnTo>
                  <a:lnTo>
                    <a:pt x="137435" y="507497"/>
                  </a:lnTo>
                  <a:lnTo>
                    <a:pt x="176646" y="520297"/>
                  </a:lnTo>
                  <a:lnTo>
                    <a:pt x="238585" y="522095"/>
                  </a:lnTo>
                  <a:lnTo>
                    <a:pt x="296227" y="511532"/>
                  </a:lnTo>
                  <a:lnTo>
                    <a:pt x="344188" y="501605"/>
                  </a:lnTo>
                  <a:lnTo>
                    <a:pt x="402051" y="479365"/>
                  </a:lnTo>
                  <a:lnTo>
                    <a:pt x="431566" y="456979"/>
                  </a:lnTo>
                  <a:lnTo>
                    <a:pt x="482809" y="400874"/>
                  </a:lnTo>
                  <a:lnTo>
                    <a:pt x="503067" y="368732"/>
                  </a:lnTo>
                  <a:lnTo>
                    <a:pt x="519223" y="309619"/>
                  </a:lnTo>
                  <a:lnTo>
                    <a:pt x="520507" y="247857"/>
                  </a:lnTo>
                  <a:lnTo>
                    <a:pt x="504253" y="184400"/>
                  </a:lnTo>
                  <a:lnTo>
                    <a:pt x="485748" y="129492"/>
                  </a:lnTo>
                  <a:lnTo>
                    <a:pt x="460776" y="87970"/>
                  </a:lnTo>
                  <a:lnTo>
                    <a:pt x="412362" y="35314"/>
                  </a:lnTo>
                  <a:lnTo>
                    <a:pt x="385747" y="19692"/>
                  </a:lnTo>
                  <a:lnTo>
                    <a:pt x="329709" y="3402"/>
                  </a:lnTo>
                  <a:lnTo>
                    <a:pt x="3036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163066" y="2853222"/>
              <a:ext cx="308081" cy="550313"/>
            </a:xfrm>
            <a:custGeom>
              <a:avLst/>
              <a:gdLst/>
              <a:ahLst/>
              <a:cxnLst/>
              <a:rect l="0" t="0" r="0" b="0"/>
              <a:pathLst>
                <a:path w="308081" h="550313">
                  <a:moveTo>
                    <a:pt x="227524" y="10529"/>
                  </a:moveTo>
                  <a:lnTo>
                    <a:pt x="184833" y="25101"/>
                  </a:lnTo>
                  <a:lnTo>
                    <a:pt x="143182" y="55521"/>
                  </a:lnTo>
                  <a:lnTo>
                    <a:pt x="94770" y="110477"/>
                  </a:lnTo>
                  <a:lnTo>
                    <a:pt x="58972" y="150764"/>
                  </a:lnTo>
                  <a:lnTo>
                    <a:pt x="28157" y="212622"/>
                  </a:lnTo>
                  <a:lnTo>
                    <a:pt x="9745" y="266940"/>
                  </a:lnTo>
                  <a:lnTo>
                    <a:pt x="0" y="324369"/>
                  </a:lnTo>
                  <a:lnTo>
                    <a:pt x="232" y="378429"/>
                  </a:lnTo>
                  <a:lnTo>
                    <a:pt x="10792" y="437920"/>
                  </a:lnTo>
                  <a:lnTo>
                    <a:pt x="20717" y="472515"/>
                  </a:lnTo>
                  <a:lnTo>
                    <a:pt x="33835" y="491157"/>
                  </a:lnTo>
                  <a:lnTo>
                    <a:pt x="74896" y="528280"/>
                  </a:lnTo>
                  <a:lnTo>
                    <a:pt x="131848" y="550312"/>
                  </a:lnTo>
                  <a:lnTo>
                    <a:pt x="169670" y="550140"/>
                  </a:lnTo>
                  <a:lnTo>
                    <a:pt x="204923" y="537091"/>
                  </a:lnTo>
                  <a:lnTo>
                    <a:pt x="248276" y="502146"/>
                  </a:lnTo>
                  <a:lnTo>
                    <a:pt x="269503" y="477810"/>
                  </a:lnTo>
                  <a:lnTo>
                    <a:pt x="290005" y="426623"/>
                  </a:lnTo>
                  <a:lnTo>
                    <a:pt x="303489" y="367003"/>
                  </a:lnTo>
                  <a:lnTo>
                    <a:pt x="308080" y="322600"/>
                  </a:lnTo>
                  <a:lnTo>
                    <a:pt x="307545" y="260922"/>
                  </a:lnTo>
                  <a:lnTo>
                    <a:pt x="299977" y="203652"/>
                  </a:lnTo>
                  <a:lnTo>
                    <a:pt x="290326" y="147300"/>
                  </a:lnTo>
                  <a:lnTo>
                    <a:pt x="276938" y="108376"/>
                  </a:lnTo>
                  <a:lnTo>
                    <a:pt x="251453" y="69371"/>
                  </a:lnTo>
                  <a:lnTo>
                    <a:pt x="220379" y="37967"/>
                  </a:lnTo>
                  <a:lnTo>
                    <a:pt x="1643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7201678" y="2762929"/>
            <a:ext cx="1199351" cy="656044"/>
            <a:chOff x="7201678" y="2762929"/>
            <a:chExt cx="1199351" cy="656044"/>
          </a:xfrm>
        </p:grpSpPr>
        <p:sp>
          <p:nvSpPr>
            <p:cNvPr id="153" name="Freeform 152"/>
            <p:cNvSpPr/>
            <p:nvPr/>
          </p:nvSpPr>
          <p:spPr>
            <a:xfrm>
              <a:off x="7201678" y="2762929"/>
              <a:ext cx="578695" cy="656044"/>
            </a:xfrm>
            <a:custGeom>
              <a:avLst/>
              <a:gdLst/>
              <a:ahLst/>
              <a:cxnLst/>
              <a:rect l="0" t="0" r="0" b="0"/>
              <a:pathLst>
                <a:path w="578695" h="656044">
                  <a:moveTo>
                    <a:pt x="220913" y="6065"/>
                  </a:moveTo>
                  <a:lnTo>
                    <a:pt x="188460" y="0"/>
                  </a:lnTo>
                  <a:lnTo>
                    <a:pt x="167885" y="2590"/>
                  </a:lnTo>
                  <a:lnTo>
                    <a:pt x="136570" y="16214"/>
                  </a:lnTo>
                  <a:lnTo>
                    <a:pt x="73503" y="70127"/>
                  </a:lnTo>
                  <a:lnTo>
                    <a:pt x="61811" y="93809"/>
                  </a:lnTo>
                  <a:lnTo>
                    <a:pt x="43126" y="147140"/>
                  </a:lnTo>
                  <a:lnTo>
                    <a:pt x="25310" y="201565"/>
                  </a:lnTo>
                  <a:lnTo>
                    <a:pt x="6955" y="258151"/>
                  </a:lnTo>
                  <a:lnTo>
                    <a:pt x="1931" y="306925"/>
                  </a:lnTo>
                  <a:lnTo>
                    <a:pt x="441" y="354652"/>
                  </a:lnTo>
                  <a:lnTo>
                    <a:pt x="0" y="409607"/>
                  </a:lnTo>
                  <a:lnTo>
                    <a:pt x="8256" y="469353"/>
                  </a:lnTo>
                  <a:lnTo>
                    <a:pt x="18953" y="522751"/>
                  </a:lnTo>
                  <a:lnTo>
                    <a:pt x="36421" y="566909"/>
                  </a:lnTo>
                  <a:lnTo>
                    <a:pt x="75792" y="617322"/>
                  </a:lnTo>
                  <a:lnTo>
                    <a:pt x="111363" y="637304"/>
                  </a:lnTo>
                  <a:lnTo>
                    <a:pt x="159239" y="653367"/>
                  </a:lnTo>
                  <a:lnTo>
                    <a:pt x="207058" y="656043"/>
                  </a:lnTo>
                  <a:lnTo>
                    <a:pt x="263991" y="648777"/>
                  </a:lnTo>
                  <a:lnTo>
                    <a:pt x="316084" y="633497"/>
                  </a:lnTo>
                  <a:lnTo>
                    <a:pt x="377508" y="607981"/>
                  </a:lnTo>
                  <a:lnTo>
                    <a:pt x="431307" y="574378"/>
                  </a:lnTo>
                  <a:lnTo>
                    <a:pt x="467973" y="546484"/>
                  </a:lnTo>
                  <a:lnTo>
                    <a:pt x="519096" y="486670"/>
                  </a:lnTo>
                  <a:lnTo>
                    <a:pt x="539070" y="456523"/>
                  </a:lnTo>
                  <a:lnTo>
                    <a:pt x="560713" y="396939"/>
                  </a:lnTo>
                  <a:lnTo>
                    <a:pt x="574079" y="345361"/>
                  </a:lnTo>
                  <a:lnTo>
                    <a:pt x="577933" y="290112"/>
                  </a:lnTo>
                  <a:lnTo>
                    <a:pt x="578694" y="234139"/>
                  </a:lnTo>
                  <a:lnTo>
                    <a:pt x="573236" y="197645"/>
                  </a:lnTo>
                  <a:lnTo>
                    <a:pt x="549210" y="140088"/>
                  </a:lnTo>
                  <a:lnTo>
                    <a:pt x="545063" y="127000"/>
                  </a:lnTo>
                  <a:lnTo>
                    <a:pt x="527976" y="106217"/>
                  </a:lnTo>
                  <a:lnTo>
                    <a:pt x="471554" y="53968"/>
                  </a:lnTo>
                  <a:lnTo>
                    <a:pt x="410246" y="19297"/>
                  </a:lnTo>
                  <a:lnTo>
                    <a:pt x="388119" y="11946"/>
                  </a:lnTo>
                  <a:lnTo>
                    <a:pt x="327650" y="1251"/>
                  </a:lnTo>
                  <a:lnTo>
                    <a:pt x="276866" y="4623"/>
                  </a:lnTo>
                  <a:lnTo>
                    <a:pt x="252498" y="6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950021" y="2842694"/>
              <a:ext cx="451008" cy="544056"/>
            </a:xfrm>
            <a:custGeom>
              <a:avLst/>
              <a:gdLst/>
              <a:ahLst/>
              <a:cxnLst/>
              <a:rect l="0" t="0" r="0" b="0"/>
              <a:pathLst>
                <a:path w="451008" h="544056">
                  <a:moveTo>
                    <a:pt x="293792" y="0"/>
                  </a:moveTo>
                  <a:lnTo>
                    <a:pt x="235176" y="5589"/>
                  </a:lnTo>
                  <a:lnTo>
                    <a:pt x="182171" y="25194"/>
                  </a:lnTo>
                  <a:lnTo>
                    <a:pt x="147635" y="40090"/>
                  </a:lnTo>
                  <a:lnTo>
                    <a:pt x="84220" y="94330"/>
                  </a:lnTo>
                  <a:lnTo>
                    <a:pt x="48259" y="133305"/>
                  </a:lnTo>
                  <a:lnTo>
                    <a:pt x="23197" y="186036"/>
                  </a:lnTo>
                  <a:lnTo>
                    <a:pt x="4088" y="244037"/>
                  </a:lnTo>
                  <a:lnTo>
                    <a:pt x="0" y="307084"/>
                  </a:lnTo>
                  <a:lnTo>
                    <a:pt x="2412" y="358490"/>
                  </a:lnTo>
                  <a:lnTo>
                    <a:pt x="10536" y="407646"/>
                  </a:lnTo>
                  <a:lnTo>
                    <a:pt x="19332" y="436200"/>
                  </a:lnTo>
                  <a:lnTo>
                    <a:pt x="34939" y="460589"/>
                  </a:lnTo>
                  <a:lnTo>
                    <a:pt x="97610" y="511536"/>
                  </a:lnTo>
                  <a:lnTo>
                    <a:pt x="137797" y="531889"/>
                  </a:lnTo>
                  <a:lnTo>
                    <a:pt x="189582" y="544055"/>
                  </a:lnTo>
                  <a:lnTo>
                    <a:pt x="230940" y="543347"/>
                  </a:lnTo>
                  <a:lnTo>
                    <a:pt x="286836" y="532627"/>
                  </a:lnTo>
                  <a:lnTo>
                    <a:pt x="345519" y="504336"/>
                  </a:lnTo>
                  <a:lnTo>
                    <a:pt x="382778" y="477088"/>
                  </a:lnTo>
                  <a:lnTo>
                    <a:pt x="411016" y="444996"/>
                  </a:lnTo>
                  <a:lnTo>
                    <a:pt x="435188" y="386165"/>
                  </a:lnTo>
                  <a:lnTo>
                    <a:pt x="448108" y="332083"/>
                  </a:lnTo>
                  <a:lnTo>
                    <a:pt x="451007" y="271357"/>
                  </a:lnTo>
                  <a:lnTo>
                    <a:pt x="440173" y="211642"/>
                  </a:lnTo>
                  <a:lnTo>
                    <a:pt x="415774" y="157489"/>
                  </a:lnTo>
                  <a:lnTo>
                    <a:pt x="378329" y="100042"/>
                  </a:lnTo>
                  <a:lnTo>
                    <a:pt x="353415" y="67077"/>
                  </a:lnTo>
                  <a:lnTo>
                    <a:pt x="307909" y="41152"/>
                  </a:lnTo>
                  <a:lnTo>
                    <a:pt x="260151" y="23891"/>
                  </a:lnTo>
                  <a:lnTo>
                    <a:pt x="20956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681613" y="3884896"/>
            <a:ext cx="1664518" cy="561846"/>
            <a:chOff x="5681613" y="3884896"/>
            <a:chExt cx="1664518" cy="561846"/>
          </a:xfrm>
        </p:grpSpPr>
        <p:sp>
          <p:nvSpPr>
            <p:cNvPr id="156" name="Freeform 155"/>
            <p:cNvSpPr/>
            <p:nvPr/>
          </p:nvSpPr>
          <p:spPr>
            <a:xfrm>
              <a:off x="5681613" y="3884896"/>
              <a:ext cx="256460" cy="553139"/>
            </a:xfrm>
            <a:custGeom>
              <a:avLst/>
              <a:gdLst/>
              <a:ahLst/>
              <a:cxnLst/>
              <a:rect l="0" t="0" r="0" b="0"/>
              <a:pathLst>
                <a:path w="256460" h="553139">
                  <a:moveTo>
                    <a:pt x="56418" y="63290"/>
                  </a:moveTo>
                  <a:lnTo>
                    <a:pt x="41764" y="125383"/>
                  </a:lnTo>
                  <a:lnTo>
                    <a:pt x="27050" y="167192"/>
                  </a:lnTo>
                  <a:lnTo>
                    <a:pt x="15680" y="183948"/>
                  </a:lnTo>
                  <a:lnTo>
                    <a:pt x="11712" y="184673"/>
                  </a:lnTo>
                  <a:lnTo>
                    <a:pt x="9066" y="180477"/>
                  </a:lnTo>
                  <a:lnTo>
                    <a:pt x="4820" y="140121"/>
                  </a:lnTo>
                  <a:lnTo>
                    <a:pt x="12387" y="88259"/>
                  </a:lnTo>
                  <a:lnTo>
                    <a:pt x="28266" y="43006"/>
                  </a:lnTo>
                  <a:lnTo>
                    <a:pt x="41566" y="22689"/>
                  </a:lnTo>
                  <a:lnTo>
                    <a:pt x="59176" y="5861"/>
                  </a:lnTo>
                  <a:lnTo>
                    <a:pt x="69955" y="1607"/>
                  </a:lnTo>
                  <a:lnTo>
                    <a:pt x="94410" y="0"/>
                  </a:lnTo>
                  <a:lnTo>
                    <a:pt x="128896" y="11262"/>
                  </a:lnTo>
                  <a:lnTo>
                    <a:pt x="155752" y="35006"/>
                  </a:lnTo>
                  <a:lnTo>
                    <a:pt x="178551" y="84046"/>
                  </a:lnTo>
                  <a:lnTo>
                    <a:pt x="196461" y="131961"/>
                  </a:lnTo>
                  <a:lnTo>
                    <a:pt x="208526" y="184373"/>
                  </a:lnTo>
                  <a:lnTo>
                    <a:pt x="212621" y="243836"/>
                  </a:lnTo>
                  <a:lnTo>
                    <a:pt x="212664" y="304738"/>
                  </a:lnTo>
                  <a:lnTo>
                    <a:pt x="205788" y="358008"/>
                  </a:lnTo>
                  <a:lnTo>
                    <a:pt x="189865" y="414874"/>
                  </a:lnTo>
                  <a:lnTo>
                    <a:pt x="164536" y="476150"/>
                  </a:lnTo>
                  <a:lnTo>
                    <a:pt x="138366" y="513562"/>
                  </a:lnTo>
                  <a:lnTo>
                    <a:pt x="108385" y="541285"/>
                  </a:lnTo>
                  <a:lnTo>
                    <a:pt x="84583" y="550643"/>
                  </a:lnTo>
                  <a:lnTo>
                    <a:pt x="71685" y="553138"/>
                  </a:lnTo>
                  <a:lnTo>
                    <a:pt x="47995" y="549672"/>
                  </a:lnTo>
                  <a:lnTo>
                    <a:pt x="36765" y="545472"/>
                  </a:lnTo>
                  <a:lnTo>
                    <a:pt x="21167" y="531447"/>
                  </a:lnTo>
                  <a:lnTo>
                    <a:pt x="5809" y="500701"/>
                  </a:lnTo>
                  <a:lnTo>
                    <a:pt x="0" y="476454"/>
                  </a:lnTo>
                  <a:lnTo>
                    <a:pt x="1318" y="453979"/>
                  </a:lnTo>
                  <a:lnTo>
                    <a:pt x="14226" y="421595"/>
                  </a:lnTo>
                  <a:lnTo>
                    <a:pt x="38457" y="395362"/>
                  </a:lnTo>
                  <a:lnTo>
                    <a:pt x="64033" y="386353"/>
                  </a:lnTo>
                  <a:lnTo>
                    <a:pt x="92558" y="383519"/>
                  </a:lnTo>
                  <a:lnTo>
                    <a:pt x="116934" y="386158"/>
                  </a:lnTo>
                  <a:lnTo>
                    <a:pt x="171882" y="408997"/>
                  </a:lnTo>
                  <a:lnTo>
                    <a:pt x="232253" y="428516"/>
                  </a:lnTo>
                  <a:lnTo>
                    <a:pt x="256459" y="431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106528" y="4116642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38953" y="37087"/>
                  </a:lnTo>
                  <a:lnTo>
                    <a:pt x="5541" y="9103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106528" y="4106114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115813"/>
                  </a:moveTo>
                  <a:lnTo>
                    <a:pt x="55787" y="57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344429" y="4000829"/>
              <a:ext cx="313833" cy="423837"/>
            </a:xfrm>
            <a:custGeom>
              <a:avLst/>
              <a:gdLst/>
              <a:ahLst/>
              <a:cxnLst/>
              <a:rect l="0" t="0" r="0" b="0"/>
              <a:pathLst>
                <a:path w="313833" h="423837">
                  <a:moveTo>
                    <a:pt x="67426" y="0"/>
                  </a:moveTo>
                  <a:lnTo>
                    <a:pt x="29052" y="43962"/>
                  </a:lnTo>
                  <a:lnTo>
                    <a:pt x="1382" y="105447"/>
                  </a:lnTo>
                  <a:lnTo>
                    <a:pt x="0" y="108903"/>
                  </a:lnTo>
                  <a:lnTo>
                    <a:pt x="1584" y="103383"/>
                  </a:lnTo>
                  <a:lnTo>
                    <a:pt x="33328" y="66205"/>
                  </a:lnTo>
                  <a:lnTo>
                    <a:pt x="89186" y="33590"/>
                  </a:lnTo>
                  <a:lnTo>
                    <a:pt x="125866" y="19181"/>
                  </a:lnTo>
                  <a:lnTo>
                    <a:pt x="136802" y="18636"/>
                  </a:lnTo>
                  <a:lnTo>
                    <a:pt x="155191" y="24271"/>
                  </a:lnTo>
                  <a:lnTo>
                    <a:pt x="178698" y="40596"/>
                  </a:lnTo>
                  <a:lnTo>
                    <a:pt x="187069" y="59766"/>
                  </a:lnTo>
                  <a:lnTo>
                    <a:pt x="189621" y="83884"/>
                  </a:lnTo>
                  <a:lnTo>
                    <a:pt x="186856" y="110201"/>
                  </a:lnTo>
                  <a:lnTo>
                    <a:pt x="178607" y="131257"/>
                  </a:lnTo>
                  <a:lnTo>
                    <a:pt x="173132" y="140147"/>
                  </a:lnTo>
                  <a:lnTo>
                    <a:pt x="157690" y="153144"/>
                  </a:lnTo>
                  <a:lnTo>
                    <a:pt x="148659" y="158248"/>
                  </a:lnTo>
                  <a:lnTo>
                    <a:pt x="129265" y="160799"/>
                  </a:lnTo>
                  <a:lnTo>
                    <a:pt x="119181" y="159842"/>
                  </a:lnTo>
                  <a:lnTo>
                    <a:pt x="114797" y="156864"/>
                  </a:lnTo>
                  <a:lnTo>
                    <a:pt x="114214" y="152539"/>
                  </a:lnTo>
                  <a:lnTo>
                    <a:pt x="116166" y="147316"/>
                  </a:lnTo>
                  <a:lnTo>
                    <a:pt x="122146" y="143834"/>
                  </a:lnTo>
                  <a:lnTo>
                    <a:pt x="141269" y="139965"/>
                  </a:lnTo>
                  <a:lnTo>
                    <a:pt x="172753" y="143376"/>
                  </a:lnTo>
                  <a:lnTo>
                    <a:pt x="220899" y="163415"/>
                  </a:lnTo>
                  <a:lnTo>
                    <a:pt x="262909" y="196792"/>
                  </a:lnTo>
                  <a:lnTo>
                    <a:pt x="284704" y="223255"/>
                  </a:lnTo>
                  <a:lnTo>
                    <a:pt x="308616" y="285477"/>
                  </a:lnTo>
                  <a:lnTo>
                    <a:pt x="313832" y="311712"/>
                  </a:lnTo>
                  <a:lnTo>
                    <a:pt x="312250" y="335071"/>
                  </a:lnTo>
                  <a:lnTo>
                    <a:pt x="299194" y="367952"/>
                  </a:lnTo>
                  <a:lnTo>
                    <a:pt x="280506" y="394332"/>
                  </a:lnTo>
                  <a:lnTo>
                    <a:pt x="254563" y="411377"/>
                  </a:lnTo>
                  <a:lnTo>
                    <a:pt x="224649" y="423836"/>
                  </a:lnTo>
                  <a:lnTo>
                    <a:pt x="182381" y="423759"/>
                  </a:lnTo>
                  <a:lnTo>
                    <a:pt x="12006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801409" y="412717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790880" y="4195281"/>
              <a:ext cx="168458" cy="26647"/>
            </a:xfrm>
            <a:custGeom>
              <a:avLst/>
              <a:gdLst/>
              <a:ahLst/>
              <a:cxnLst/>
              <a:rect l="0" t="0" r="0" b="0"/>
              <a:pathLst>
                <a:path w="168458" h="26647">
                  <a:moveTo>
                    <a:pt x="168457" y="5589"/>
                  </a:moveTo>
                  <a:lnTo>
                    <a:pt x="151689" y="0"/>
                  </a:lnTo>
                  <a:lnTo>
                    <a:pt x="134098" y="376"/>
                  </a:lnTo>
                  <a:lnTo>
                    <a:pt x="82693" y="13308"/>
                  </a:lnTo>
                  <a:lnTo>
                    <a:pt x="33709" y="2366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108858" y="3948186"/>
              <a:ext cx="237273" cy="498556"/>
            </a:xfrm>
            <a:custGeom>
              <a:avLst/>
              <a:gdLst/>
              <a:ahLst/>
              <a:cxnLst/>
              <a:rect l="0" t="0" r="0" b="0"/>
              <a:pathLst>
                <a:path w="237273" h="498556">
                  <a:moveTo>
                    <a:pt x="113691" y="0"/>
                  </a:moveTo>
                  <a:lnTo>
                    <a:pt x="89645" y="17981"/>
                  </a:lnTo>
                  <a:lnTo>
                    <a:pt x="69392" y="45492"/>
                  </a:lnTo>
                  <a:lnTo>
                    <a:pt x="48355" y="96117"/>
                  </a:lnTo>
                  <a:lnTo>
                    <a:pt x="27606" y="151177"/>
                  </a:lnTo>
                  <a:lnTo>
                    <a:pt x="15915" y="198691"/>
                  </a:lnTo>
                  <a:lnTo>
                    <a:pt x="5042" y="249814"/>
                  </a:lnTo>
                  <a:lnTo>
                    <a:pt x="0" y="302007"/>
                  </a:lnTo>
                  <a:lnTo>
                    <a:pt x="6703" y="363639"/>
                  </a:lnTo>
                  <a:lnTo>
                    <a:pt x="19292" y="417754"/>
                  </a:lnTo>
                  <a:lnTo>
                    <a:pt x="38632" y="462585"/>
                  </a:lnTo>
                  <a:lnTo>
                    <a:pt x="54596" y="477775"/>
                  </a:lnTo>
                  <a:lnTo>
                    <a:pt x="93439" y="497058"/>
                  </a:lnTo>
                  <a:lnTo>
                    <a:pt x="117169" y="498555"/>
                  </a:lnTo>
                  <a:lnTo>
                    <a:pt x="142142" y="494151"/>
                  </a:lnTo>
                  <a:lnTo>
                    <a:pt x="164941" y="484395"/>
                  </a:lnTo>
                  <a:lnTo>
                    <a:pt x="183652" y="466021"/>
                  </a:lnTo>
                  <a:lnTo>
                    <a:pt x="220824" y="410976"/>
                  </a:lnTo>
                  <a:lnTo>
                    <a:pt x="233821" y="376794"/>
                  </a:lnTo>
                  <a:lnTo>
                    <a:pt x="237272" y="346839"/>
                  </a:lnTo>
                  <a:lnTo>
                    <a:pt x="228036" y="302678"/>
                  </a:lnTo>
                  <a:lnTo>
                    <a:pt x="213644" y="280363"/>
                  </a:lnTo>
                  <a:lnTo>
                    <a:pt x="195549" y="263816"/>
                  </a:lnTo>
                  <a:lnTo>
                    <a:pt x="175808" y="252563"/>
                  </a:lnTo>
                  <a:lnTo>
                    <a:pt x="152217" y="249901"/>
                  </a:lnTo>
                  <a:lnTo>
                    <a:pt x="127304" y="253787"/>
                  </a:lnTo>
                  <a:lnTo>
                    <a:pt x="66393" y="281830"/>
                  </a:lnTo>
                  <a:lnTo>
                    <a:pt x="840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345950" y="4464644"/>
            <a:ext cx="1768820" cy="799579"/>
            <a:chOff x="3345950" y="4464644"/>
            <a:chExt cx="1768820" cy="799579"/>
          </a:xfrm>
        </p:grpSpPr>
        <p:sp>
          <p:nvSpPr>
            <p:cNvPr id="164" name="Freeform 163"/>
            <p:cNvSpPr/>
            <p:nvPr/>
          </p:nvSpPr>
          <p:spPr>
            <a:xfrm>
              <a:off x="3552178" y="4649589"/>
              <a:ext cx="280196" cy="472713"/>
            </a:xfrm>
            <a:custGeom>
              <a:avLst/>
              <a:gdLst/>
              <a:ahLst/>
              <a:cxnLst/>
              <a:rect l="0" t="0" r="0" b="0"/>
              <a:pathLst>
                <a:path w="280196" h="472713">
                  <a:moveTo>
                    <a:pt x="280195" y="67178"/>
                  </a:moveTo>
                  <a:lnTo>
                    <a:pt x="250886" y="28804"/>
                  </a:lnTo>
                  <a:lnTo>
                    <a:pt x="225107" y="13174"/>
                  </a:lnTo>
                  <a:lnTo>
                    <a:pt x="195242" y="1134"/>
                  </a:lnTo>
                  <a:lnTo>
                    <a:pt x="174588" y="0"/>
                  </a:lnTo>
                  <a:lnTo>
                    <a:pt x="132732" y="8804"/>
                  </a:lnTo>
                  <a:lnTo>
                    <a:pt x="101191" y="24016"/>
                  </a:lnTo>
                  <a:lnTo>
                    <a:pt x="69619" y="48930"/>
                  </a:lnTo>
                  <a:lnTo>
                    <a:pt x="43627" y="84127"/>
                  </a:lnTo>
                  <a:lnTo>
                    <a:pt x="22289" y="139112"/>
                  </a:lnTo>
                  <a:lnTo>
                    <a:pt x="10496" y="188057"/>
                  </a:lnTo>
                  <a:lnTo>
                    <a:pt x="762" y="238435"/>
                  </a:lnTo>
                  <a:lnTo>
                    <a:pt x="0" y="294852"/>
                  </a:lnTo>
                  <a:lnTo>
                    <a:pt x="10768" y="345727"/>
                  </a:lnTo>
                  <a:lnTo>
                    <a:pt x="25330" y="406902"/>
                  </a:lnTo>
                  <a:lnTo>
                    <a:pt x="36680" y="432246"/>
                  </a:lnTo>
                  <a:lnTo>
                    <a:pt x="55763" y="452088"/>
                  </a:lnTo>
                  <a:lnTo>
                    <a:pt x="79841" y="466366"/>
                  </a:lnTo>
                  <a:lnTo>
                    <a:pt x="106141" y="472712"/>
                  </a:lnTo>
                  <a:lnTo>
                    <a:pt x="141666" y="470696"/>
                  </a:lnTo>
                  <a:lnTo>
                    <a:pt x="160524" y="462548"/>
                  </a:lnTo>
                  <a:lnTo>
                    <a:pt x="191695" y="438253"/>
                  </a:lnTo>
                  <a:lnTo>
                    <a:pt x="207699" y="412262"/>
                  </a:lnTo>
                  <a:lnTo>
                    <a:pt x="219850" y="376746"/>
                  </a:lnTo>
                  <a:lnTo>
                    <a:pt x="221010" y="353332"/>
                  </a:lnTo>
                  <a:lnTo>
                    <a:pt x="211965" y="317300"/>
                  </a:lnTo>
                  <a:lnTo>
                    <a:pt x="199568" y="292987"/>
                  </a:lnTo>
                  <a:lnTo>
                    <a:pt x="163013" y="258314"/>
                  </a:lnTo>
                  <a:lnTo>
                    <a:pt x="118578" y="232554"/>
                  </a:lnTo>
                  <a:lnTo>
                    <a:pt x="119807" y="232411"/>
                  </a:lnTo>
                  <a:lnTo>
                    <a:pt x="152587" y="234997"/>
                  </a:lnTo>
                  <a:lnTo>
                    <a:pt x="209448" y="227216"/>
                  </a:lnTo>
                  <a:lnTo>
                    <a:pt x="269666" y="225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917286" y="4727097"/>
              <a:ext cx="178300" cy="382488"/>
            </a:xfrm>
            <a:custGeom>
              <a:avLst/>
              <a:gdLst/>
              <a:ahLst/>
              <a:cxnLst/>
              <a:rect l="0" t="0" r="0" b="0"/>
              <a:pathLst>
                <a:path w="178300" h="382488">
                  <a:moveTo>
                    <a:pt x="146714" y="84426"/>
                  </a:moveTo>
                  <a:lnTo>
                    <a:pt x="143594" y="41734"/>
                  </a:lnTo>
                  <a:lnTo>
                    <a:pt x="141124" y="31398"/>
                  </a:lnTo>
                  <a:lnTo>
                    <a:pt x="129022" y="13675"/>
                  </a:lnTo>
                  <a:lnTo>
                    <a:pt x="120881" y="5673"/>
                  </a:lnTo>
                  <a:lnTo>
                    <a:pt x="111944" y="1508"/>
                  </a:lnTo>
                  <a:lnTo>
                    <a:pt x="92656" y="0"/>
                  </a:lnTo>
                  <a:lnTo>
                    <a:pt x="62066" y="5729"/>
                  </a:lnTo>
                  <a:lnTo>
                    <a:pt x="44362" y="17864"/>
                  </a:lnTo>
                  <a:lnTo>
                    <a:pt x="29864" y="36125"/>
                  </a:lnTo>
                  <a:lnTo>
                    <a:pt x="7122" y="99498"/>
                  </a:lnTo>
                  <a:lnTo>
                    <a:pt x="1628" y="146474"/>
                  </a:lnTo>
                  <a:lnTo>
                    <a:pt x="0" y="197437"/>
                  </a:lnTo>
                  <a:lnTo>
                    <a:pt x="7856" y="251418"/>
                  </a:lnTo>
                  <a:lnTo>
                    <a:pt x="24081" y="314243"/>
                  </a:lnTo>
                  <a:lnTo>
                    <a:pt x="40058" y="341513"/>
                  </a:lnTo>
                  <a:lnTo>
                    <a:pt x="59610" y="364411"/>
                  </a:lnTo>
                  <a:lnTo>
                    <a:pt x="91399" y="380424"/>
                  </a:lnTo>
                  <a:lnTo>
                    <a:pt x="117060" y="382487"/>
                  </a:lnTo>
                  <a:lnTo>
                    <a:pt x="178299" y="368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185661" y="4758880"/>
              <a:ext cx="99438" cy="327647"/>
            </a:xfrm>
            <a:custGeom>
              <a:avLst/>
              <a:gdLst/>
              <a:ahLst/>
              <a:cxnLst/>
              <a:rect l="0" t="0" r="0" b="0"/>
              <a:pathLst>
                <a:path w="99438" h="327647">
                  <a:moveTo>
                    <a:pt x="15209" y="126343"/>
                  </a:moveTo>
                  <a:lnTo>
                    <a:pt x="23542" y="163821"/>
                  </a:lnTo>
                  <a:lnTo>
                    <a:pt x="30893" y="215244"/>
                  </a:lnTo>
                  <a:lnTo>
                    <a:pt x="47012" y="276090"/>
                  </a:lnTo>
                  <a:lnTo>
                    <a:pt x="60875" y="324768"/>
                  </a:lnTo>
                  <a:lnTo>
                    <a:pt x="63201" y="327646"/>
                  </a:lnTo>
                  <a:lnTo>
                    <a:pt x="64751" y="324886"/>
                  </a:lnTo>
                  <a:lnTo>
                    <a:pt x="65304" y="309341"/>
                  </a:lnTo>
                  <a:lnTo>
                    <a:pt x="53016" y="247855"/>
                  </a:lnTo>
                  <a:lnTo>
                    <a:pt x="36161" y="187144"/>
                  </a:lnTo>
                  <a:lnTo>
                    <a:pt x="22208" y="132893"/>
                  </a:lnTo>
                  <a:lnTo>
                    <a:pt x="8186" y="78287"/>
                  </a:lnTo>
                  <a:lnTo>
                    <a:pt x="0" y="43474"/>
                  </a:lnTo>
                  <a:lnTo>
                    <a:pt x="1820" y="21661"/>
                  </a:lnTo>
                  <a:lnTo>
                    <a:pt x="7453" y="14441"/>
                  </a:lnTo>
                  <a:lnTo>
                    <a:pt x="26190" y="6419"/>
                  </a:lnTo>
                  <a:lnTo>
                    <a:pt x="80534" y="846"/>
                  </a:lnTo>
                  <a:lnTo>
                    <a:pt x="994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200870" y="4885223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68370" y="15641"/>
                  </a:lnTo>
                  <a:lnTo>
                    <a:pt x="25550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379855" y="4843109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3481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400911" y="4906279"/>
              <a:ext cx="115815" cy="42116"/>
            </a:xfrm>
            <a:custGeom>
              <a:avLst/>
              <a:gdLst/>
              <a:ahLst/>
              <a:cxnLst/>
              <a:rect l="0" t="0" r="0" b="0"/>
              <a:pathLst>
                <a:path w="115815" h="42116">
                  <a:moveTo>
                    <a:pt x="115814" y="0"/>
                  </a:moveTo>
                  <a:lnTo>
                    <a:pt x="93457" y="0"/>
                  </a:lnTo>
                  <a:lnTo>
                    <a:pt x="31472" y="2372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617076" y="4695709"/>
              <a:ext cx="191049" cy="403107"/>
            </a:xfrm>
            <a:custGeom>
              <a:avLst/>
              <a:gdLst/>
              <a:ahLst/>
              <a:cxnLst/>
              <a:rect l="0" t="0" r="0" b="0"/>
              <a:pathLst>
                <a:path w="191049" h="403107">
                  <a:moveTo>
                    <a:pt x="89162" y="0"/>
                  </a:moveTo>
                  <a:lnTo>
                    <a:pt x="59854" y="34898"/>
                  </a:lnTo>
                  <a:lnTo>
                    <a:pt x="28948" y="96117"/>
                  </a:lnTo>
                  <a:lnTo>
                    <a:pt x="18126" y="151178"/>
                  </a:lnTo>
                  <a:lnTo>
                    <a:pt x="7583" y="208284"/>
                  </a:lnTo>
                  <a:lnTo>
                    <a:pt x="0" y="255257"/>
                  </a:lnTo>
                  <a:lnTo>
                    <a:pt x="6732" y="306875"/>
                  </a:lnTo>
                  <a:lnTo>
                    <a:pt x="23888" y="366145"/>
                  </a:lnTo>
                  <a:lnTo>
                    <a:pt x="35195" y="383440"/>
                  </a:lnTo>
                  <a:lnTo>
                    <a:pt x="51139" y="395806"/>
                  </a:lnTo>
                  <a:lnTo>
                    <a:pt x="60304" y="400741"/>
                  </a:lnTo>
                  <a:lnTo>
                    <a:pt x="82965" y="403106"/>
                  </a:lnTo>
                  <a:lnTo>
                    <a:pt x="107465" y="399087"/>
                  </a:lnTo>
                  <a:lnTo>
                    <a:pt x="162499" y="370952"/>
                  </a:lnTo>
                  <a:lnTo>
                    <a:pt x="177518" y="354381"/>
                  </a:lnTo>
                  <a:lnTo>
                    <a:pt x="186923" y="334148"/>
                  </a:lnTo>
                  <a:lnTo>
                    <a:pt x="191048" y="297619"/>
                  </a:lnTo>
                  <a:lnTo>
                    <a:pt x="184211" y="264049"/>
                  </a:lnTo>
                  <a:lnTo>
                    <a:pt x="166718" y="231875"/>
                  </a:lnTo>
                  <a:lnTo>
                    <a:pt x="149367" y="210681"/>
                  </a:lnTo>
                  <a:lnTo>
                    <a:pt x="139827" y="204795"/>
                  </a:lnTo>
                  <a:lnTo>
                    <a:pt x="119869" y="201375"/>
                  </a:lnTo>
                  <a:lnTo>
                    <a:pt x="57499" y="214813"/>
                  </a:lnTo>
                  <a:lnTo>
                    <a:pt x="2599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345950" y="4464644"/>
              <a:ext cx="1768820" cy="799579"/>
            </a:xfrm>
            <a:custGeom>
              <a:avLst/>
              <a:gdLst/>
              <a:ahLst/>
              <a:cxnLst/>
              <a:rect l="0" t="0" r="0" b="0"/>
              <a:pathLst>
                <a:path w="1768820" h="799579">
                  <a:moveTo>
                    <a:pt x="960205" y="20496"/>
                  </a:moveTo>
                  <a:lnTo>
                    <a:pt x="907177" y="5842"/>
                  </a:lnTo>
                  <a:lnTo>
                    <a:pt x="859095" y="1336"/>
                  </a:lnTo>
                  <a:lnTo>
                    <a:pt x="800395" y="0"/>
                  </a:lnTo>
                  <a:lnTo>
                    <a:pt x="738549" y="5194"/>
                  </a:lnTo>
                  <a:lnTo>
                    <a:pt x="675770" y="8553"/>
                  </a:lnTo>
                  <a:lnTo>
                    <a:pt x="612716" y="15137"/>
                  </a:lnTo>
                  <a:lnTo>
                    <a:pt x="560758" y="18908"/>
                  </a:lnTo>
                  <a:lnTo>
                    <a:pt x="498421" y="31740"/>
                  </a:lnTo>
                  <a:lnTo>
                    <a:pt x="453323" y="41764"/>
                  </a:lnTo>
                  <a:lnTo>
                    <a:pt x="400576" y="52144"/>
                  </a:lnTo>
                  <a:lnTo>
                    <a:pt x="340197" y="69637"/>
                  </a:lnTo>
                  <a:lnTo>
                    <a:pt x="286536" y="87177"/>
                  </a:lnTo>
                  <a:lnTo>
                    <a:pt x="223224" y="108233"/>
                  </a:lnTo>
                  <a:lnTo>
                    <a:pt x="164330" y="140353"/>
                  </a:lnTo>
                  <a:lnTo>
                    <a:pt x="107226" y="181079"/>
                  </a:lnTo>
                  <a:lnTo>
                    <a:pt x="51830" y="237255"/>
                  </a:lnTo>
                  <a:lnTo>
                    <a:pt x="17652" y="288440"/>
                  </a:lnTo>
                  <a:lnTo>
                    <a:pt x="1127" y="324105"/>
                  </a:lnTo>
                  <a:lnTo>
                    <a:pt x="0" y="368077"/>
                  </a:lnTo>
                  <a:lnTo>
                    <a:pt x="7075" y="418150"/>
                  </a:lnTo>
                  <a:lnTo>
                    <a:pt x="22170" y="458853"/>
                  </a:lnTo>
                  <a:lnTo>
                    <a:pt x="58205" y="506496"/>
                  </a:lnTo>
                  <a:lnTo>
                    <a:pt x="90482" y="533773"/>
                  </a:lnTo>
                  <a:lnTo>
                    <a:pt x="142604" y="572312"/>
                  </a:lnTo>
                  <a:lnTo>
                    <a:pt x="201013" y="610012"/>
                  </a:lnTo>
                  <a:lnTo>
                    <a:pt x="254646" y="633795"/>
                  </a:lnTo>
                  <a:lnTo>
                    <a:pt x="308059" y="659747"/>
                  </a:lnTo>
                  <a:lnTo>
                    <a:pt x="359293" y="686234"/>
                  </a:lnTo>
                  <a:lnTo>
                    <a:pt x="421530" y="707755"/>
                  </a:lnTo>
                  <a:lnTo>
                    <a:pt x="475667" y="725826"/>
                  </a:lnTo>
                  <a:lnTo>
                    <a:pt x="535742" y="743442"/>
                  </a:lnTo>
                  <a:lnTo>
                    <a:pt x="596860" y="760999"/>
                  </a:lnTo>
                  <a:lnTo>
                    <a:pt x="654586" y="771528"/>
                  </a:lnTo>
                  <a:lnTo>
                    <a:pt x="699982" y="778547"/>
                  </a:lnTo>
                  <a:lnTo>
                    <a:pt x="762219" y="785956"/>
                  </a:lnTo>
                  <a:lnTo>
                    <a:pt x="819654" y="788152"/>
                  </a:lnTo>
                  <a:lnTo>
                    <a:pt x="879176" y="791921"/>
                  </a:lnTo>
                  <a:lnTo>
                    <a:pt x="941210" y="798087"/>
                  </a:lnTo>
                  <a:lnTo>
                    <a:pt x="1002033" y="799305"/>
                  </a:lnTo>
                  <a:lnTo>
                    <a:pt x="1062546" y="799516"/>
                  </a:lnTo>
                  <a:lnTo>
                    <a:pt x="1111671" y="799578"/>
                  </a:lnTo>
                  <a:lnTo>
                    <a:pt x="1159372" y="798427"/>
                  </a:lnTo>
                  <a:lnTo>
                    <a:pt x="1219129" y="791197"/>
                  </a:lnTo>
                  <a:lnTo>
                    <a:pt x="1276253" y="781393"/>
                  </a:lnTo>
                  <a:lnTo>
                    <a:pt x="1332250" y="773520"/>
                  </a:lnTo>
                  <a:lnTo>
                    <a:pt x="1394074" y="760410"/>
                  </a:lnTo>
                  <a:lnTo>
                    <a:pt x="1453948" y="749469"/>
                  </a:lnTo>
                  <a:lnTo>
                    <a:pt x="1507542" y="732792"/>
                  </a:lnTo>
                  <a:lnTo>
                    <a:pt x="1570846" y="702790"/>
                  </a:lnTo>
                  <a:lnTo>
                    <a:pt x="1624963" y="671344"/>
                  </a:lnTo>
                  <a:lnTo>
                    <a:pt x="1673216" y="640962"/>
                  </a:lnTo>
                  <a:lnTo>
                    <a:pt x="1712023" y="602978"/>
                  </a:lnTo>
                  <a:lnTo>
                    <a:pt x="1747571" y="547248"/>
                  </a:lnTo>
                  <a:lnTo>
                    <a:pt x="1760532" y="517820"/>
                  </a:lnTo>
                  <a:lnTo>
                    <a:pt x="1767828" y="467198"/>
                  </a:lnTo>
                  <a:lnTo>
                    <a:pt x="1768819" y="410605"/>
                  </a:lnTo>
                  <a:lnTo>
                    <a:pt x="1761054" y="361992"/>
                  </a:lnTo>
                  <a:lnTo>
                    <a:pt x="1743286" y="312232"/>
                  </a:lnTo>
                  <a:lnTo>
                    <a:pt x="1701926" y="249784"/>
                  </a:lnTo>
                  <a:lnTo>
                    <a:pt x="1648138" y="195075"/>
                  </a:lnTo>
                  <a:lnTo>
                    <a:pt x="1595396" y="162735"/>
                  </a:lnTo>
                  <a:lnTo>
                    <a:pt x="1539731" y="132120"/>
                  </a:lnTo>
                  <a:lnTo>
                    <a:pt x="1494129" y="107709"/>
                  </a:lnTo>
                  <a:lnTo>
                    <a:pt x="1433805" y="80334"/>
                  </a:lnTo>
                  <a:lnTo>
                    <a:pt x="1372410" y="59585"/>
                  </a:lnTo>
                  <a:lnTo>
                    <a:pt x="1320612" y="45158"/>
                  </a:lnTo>
                  <a:lnTo>
                    <a:pt x="1265320" y="34163"/>
                  </a:lnTo>
                  <a:lnTo>
                    <a:pt x="1209338" y="26055"/>
                  </a:lnTo>
                  <a:lnTo>
                    <a:pt x="1145984" y="21594"/>
                  </a:lnTo>
                  <a:lnTo>
                    <a:pt x="1084076" y="17593"/>
                  </a:lnTo>
                  <a:lnTo>
                    <a:pt x="1033173" y="12227"/>
                  </a:lnTo>
                  <a:lnTo>
                    <a:pt x="984165" y="10637"/>
                  </a:lnTo>
                  <a:lnTo>
                    <a:pt x="936888" y="10166"/>
                  </a:lnTo>
                  <a:lnTo>
                    <a:pt x="885836" y="10026"/>
                  </a:lnTo>
                  <a:lnTo>
                    <a:pt x="833665" y="9985"/>
                  </a:lnTo>
                  <a:lnTo>
                    <a:pt x="781162" y="13092"/>
                  </a:lnTo>
                  <a:lnTo>
                    <a:pt x="728561" y="18302"/>
                  </a:lnTo>
                  <a:lnTo>
                    <a:pt x="669691" y="22965"/>
                  </a:lnTo>
                  <a:lnTo>
                    <a:pt x="622223" y="28636"/>
                  </a:lnTo>
                  <a:lnTo>
                    <a:pt x="602236" y="310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3" name="Freeform 172"/>
          <p:cNvSpPr/>
          <p:nvPr/>
        </p:nvSpPr>
        <p:spPr>
          <a:xfrm>
            <a:off x="2389969" y="3542514"/>
            <a:ext cx="2861963" cy="753113"/>
          </a:xfrm>
          <a:custGeom>
            <a:avLst/>
            <a:gdLst/>
            <a:ahLst/>
            <a:cxnLst/>
            <a:rect l="0" t="0" r="0" b="0"/>
            <a:pathLst>
              <a:path w="2861963" h="753113">
                <a:moveTo>
                  <a:pt x="0" y="5589"/>
                </a:moveTo>
                <a:lnTo>
                  <a:pt x="16767" y="0"/>
                </a:lnTo>
                <a:lnTo>
                  <a:pt x="49551" y="2113"/>
                </a:lnTo>
                <a:lnTo>
                  <a:pt x="107997" y="13465"/>
                </a:lnTo>
                <a:lnTo>
                  <a:pt x="161972" y="21183"/>
                </a:lnTo>
                <a:lnTo>
                  <a:pt x="218864" y="33973"/>
                </a:lnTo>
                <a:lnTo>
                  <a:pt x="282095" y="44644"/>
                </a:lnTo>
                <a:lnTo>
                  <a:pt x="334402" y="52688"/>
                </a:lnTo>
                <a:lnTo>
                  <a:pt x="395341" y="65542"/>
                </a:lnTo>
                <a:lnTo>
                  <a:pt x="447551" y="75866"/>
                </a:lnTo>
                <a:lnTo>
                  <a:pt x="506954" y="85163"/>
                </a:lnTo>
                <a:lnTo>
                  <a:pt x="567839" y="89608"/>
                </a:lnTo>
                <a:lnTo>
                  <a:pt x="622273" y="97814"/>
                </a:lnTo>
                <a:lnTo>
                  <a:pt x="670898" y="107654"/>
                </a:lnTo>
                <a:lnTo>
                  <a:pt x="726379" y="117979"/>
                </a:lnTo>
                <a:lnTo>
                  <a:pt x="785114" y="131948"/>
                </a:lnTo>
                <a:lnTo>
                  <a:pt x="842854" y="148311"/>
                </a:lnTo>
                <a:lnTo>
                  <a:pt x="903908" y="157961"/>
                </a:lnTo>
                <a:lnTo>
                  <a:pt x="957890" y="174238"/>
                </a:lnTo>
                <a:lnTo>
                  <a:pt x="1002096" y="184631"/>
                </a:lnTo>
                <a:lnTo>
                  <a:pt x="1054579" y="195119"/>
                </a:lnTo>
                <a:lnTo>
                  <a:pt x="1109343" y="209143"/>
                </a:lnTo>
                <a:lnTo>
                  <a:pt x="1170903" y="226688"/>
                </a:lnTo>
                <a:lnTo>
                  <a:pt x="1231912" y="244235"/>
                </a:lnTo>
                <a:lnTo>
                  <a:pt x="1293398" y="261783"/>
                </a:lnTo>
                <a:lnTo>
                  <a:pt x="1347435" y="279330"/>
                </a:lnTo>
                <a:lnTo>
                  <a:pt x="1382289" y="286739"/>
                </a:lnTo>
                <a:lnTo>
                  <a:pt x="1442590" y="297853"/>
                </a:lnTo>
                <a:lnTo>
                  <a:pt x="1503982" y="314554"/>
                </a:lnTo>
                <a:lnTo>
                  <a:pt x="1559045" y="324992"/>
                </a:lnTo>
                <a:lnTo>
                  <a:pt x="1618562" y="338999"/>
                </a:lnTo>
                <a:lnTo>
                  <a:pt x="1671046" y="353031"/>
                </a:lnTo>
                <a:lnTo>
                  <a:pt x="1733516" y="370577"/>
                </a:lnTo>
                <a:lnTo>
                  <a:pt x="1791066" y="384615"/>
                </a:lnTo>
                <a:lnTo>
                  <a:pt x="1844019" y="395144"/>
                </a:lnTo>
                <a:lnTo>
                  <a:pt x="1898941" y="409182"/>
                </a:lnTo>
                <a:lnTo>
                  <a:pt x="1949954" y="423220"/>
                </a:lnTo>
                <a:lnTo>
                  <a:pt x="2005350" y="433748"/>
                </a:lnTo>
                <a:lnTo>
                  <a:pt x="2068427" y="444277"/>
                </a:lnTo>
                <a:lnTo>
                  <a:pt x="2129792" y="458315"/>
                </a:lnTo>
                <a:lnTo>
                  <a:pt x="2186367" y="472353"/>
                </a:lnTo>
                <a:lnTo>
                  <a:pt x="2234847" y="486391"/>
                </a:lnTo>
                <a:lnTo>
                  <a:pt x="2287465" y="496919"/>
                </a:lnTo>
                <a:lnTo>
                  <a:pt x="2338280" y="507448"/>
                </a:lnTo>
                <a:lnTo>
                  <a:pt x="2394316" y="521486"/>
                </a:lnTo>
                <a:lnTo>
                  <a:pt x="2443899" y="532014"/>
                </a:lnTo>
                <a:lnTo>
                  <a:pt x="2492515" y="542543"/>
                </a:lnTo>
                <a:lnTo>
                  <a:pt x="2539675" y="553071"/>
                </a:lnTo>
                <a:lnTo>
                  <a:pt x="2590694" y="563600"/>
                </a:lnTo>
                <a:lnTo>
                  <a:pt x="2639736" y="574128"/>
                </a:lnTo>
                <a:lnTo>
                  <a:pt x="2698228" y="588166"/>
                </a:lnTo>
                <a:lnTo>
                  <a:pt x="2753673" y="602204"/>
                </a:lnTo>
                <a:lnTo>
                  <a:pt x="2816067" y="614162"/>
                </a:lnTo>
                <a:lnTo>
                  <a:pt x="2851572" y="621215"/>
                </a:lnTo>
                <a:lnTo>
                  <a:pt x="2857971" y="619557"/>
                </a:lnTo>
                <a:lnTo>
                  <a:pt x="2861067" y="614943"/>
                </a:lnTo>
                <a:lnTo>
                  <a:pt x="2861962" y="608357"/>
                </a:lnTo>
                <a:lnTo>
                  <a:pt x="2859049" y="602796"/>
                </a:lnTo>
                <a:lnTo>
                  <a:pt x="2798522" y="547060"/>
                </a:lnTo>
                <a:lnTo>
                  <a:pt x="2742818" y="489372"/>
                </a:lnTo>
                <a:lnTo>
                  <a:pt x="2689906" y="426683"/>
                </a:lnTo>
                <a:lnTo>
                  <a:pt x="2646305" y="378208"/>
                </a:lnTo>
                <a:lnTo>
                  <a:pt x="2619558" y="362310"/>
                </a:lnTo>
                <a:lnTo>
                  <a:pt x="2615558" y="361556"/>
                </a:lnTo>
                <a:lnTo>
                  <a:pt x="2615230" y="363393"/>
                </a:lnTo>
                <a:lnTo>
                  <a:pt x="2658434" y="420309"/>
                </a:lnTo>
                <a:lnTo>
                  <a:pt x="2709577" y="470157"/>
                </a:lnTo>
                <a:lnTo>
                  <a:pt x="2768290" y="511547"/>
                </a:lnTo>
                <a:lnTo>
                  <a:pt x="2823675" y="560125"/>
                </a:lnTo>
                <a:lnTo>
                  <a:pt x="2828845" y="569472"/>
                </a:lnTo>
                <a:lnTo>
                  <a:pt x="2831470" y="592336"/>
                </a:lnTo>
                <a:lnTo>
                  <a:pt x="2825617" y="611856"/>
                </a:lnTo>
                <a:lnTo>
                  <a:pt x="2814047" y="628331"/>
                </a:lnTo>
                <a:lnTo>
                  <a:pt x="2750613" y="679299"/>
                </a:lnTo>
                <a:lnTo>
                  <a:pt x="2691890" y="734391"/>
                </a:lnTo>
                <a:lnTo>
                  <a:pt x="2663710" y="75311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997396" y="200041"/>
            <a:ext cx="443263" cy="493539"/>
            <a:chOff x="1997396" y="200041"/>
            <a:chExt cx="443263" cy="493539"/>
          </a:xfrm>
        </p:grpSpPr>
        <p:sp>
          <p:nvSpPr>
            <p:cNvPr id="2" name="Freeform 1"/>
            <p:cNvSpPr/>
            <p:nvPr/>
          </p:nvSpPr>
          <p:spPr>
            <a:xfrm>
              <a:off x="1997396" y="210569"/>
              <a:ext cx="29271" cy="463255"/>
            </a:xfrm>
            <a:custGeom>
              <a:avLst/>
              <a:gdLst/>
              <a:ahLst/>
              <a:cxnLst/>
              <a:rect l="0" t="0" r="0" b="0"/>
              <a:pathLst>
                <a:path w="29271" h="463255">
                  <a:moveTo>
                    <a:pt x="13547" y="0"/>
                  </a:moveTo>
                  <a:lnTo>
                    <a:pt x="2368" y="16768"/>
                  </a:lnTo>
                  <a:lnTo>
                    <a:pt x="0" y="37478"/>
                  </a:lnTo>
                  <a:lnTo>
                    <a:pt x="2422" y="94491"/>
                  </a:lnTo>
                  <a:lnTo>
                    <a:pt x="10136" y="147607"/>
                  </a:lnTo>
                  <a:lnTo>
                    <a:pt x="15993" y="205759"/>
                  </a:lnTo>
                  <a:lnTo>
                    <a:pt x="22478" y="268502"/>
                  </a:lnTo>
                  <a:lnTo>
                    <a:pt x="23602" y="327951"/>
                  </a:lnTo>
                  <a:lnTo>
                    <a:pt x="23935" y="378841"/>
                  </a:lnTo>
                  <a:lnTo>
                    <a:pt x="29270" y="437667"/>
                  </a:lnTo>
                  <a:lnTo>
                    <a:pt x="2407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85727" y="200041"/>
              <a:ext cx="354932" cy="493539"/>
            </a:xfrm>
            <a:custGeom>
              <a:avLst/>
              <a:gdLst/>
              <a:ahLst/>
              <a:cxnLst/>
              <a:rect l="0" t="0" r="0" b="0"/>
              <a:pathLst>
                <a:path w="354932" h="493539">
                  <a:moveTo>
                    <a:pt x="114728" y="0"/>
                  </a:moveTo>
                  <a:lnTo>
                    <a:pt x="97961" y="5589"/>
                  </a:lnTo>
                  <a:lnTo>
                    <a:pt x="83490" y="17692"/>
                  </a:lnTo>
                  <a:lnTo>
                    <a:pt x="65308" y="44236"/>
                  </a:lnTo>
                  <a:lnTo>
                    <a:pt x="29859" y="105471"/>
                  </a:lnTo>
                  <a:lnTo>
                    <a:pt x="2298" y="141847"/>
                  </a:lnTo>
                  <a:lnTo>
                    <a:pt x="0" y="143697"/>
                  </a:lnTo>
                  <a:lnTo>
                    <a:pt x="19052" y="95876"/>
                  </a:lnTo>
                  <a:lnTo>
                    <a:pt x="65053" y="32854"/>
                  </a:lnTo>
                  <a:lnTo>
                    <a:pt x="79392" y="16161"/>
                  </a:lnTo>
                  <a:lnTo>
                    <a:pt x="99803" y="7183"/>
                  </a:lnTo>
                  <a:lnTo>
                    <a:pt x="123303" y="4362"/>
                  </a:lnTo>
                  <a:lnTo>
                    <a:pt x="183231" y="15075"/>
                  </a:lnTo>
                  <a:lnTo>
                    <a:pt x="212885" y="30463"/>
                  </a:lnTo>
                  <a:lnTo>
                    <a:pt x="236489" y="61019"/>
                  </a:lnTo>
                  <a:lnTo>
                    <a:pt x="247122" y="105297"/>
                  </a:lnTo>
                  <a:lnTo>
                    <a:pt x="244683" y="149872"/>
                  </a:lnTo>
                  <a:lnTo>
                    <a:pt x="236437" y="172285"/>
                  </a:lnTo>
                  <a:lnTo>
                    <a:pt x="223803" y="190045"/>
                  </a:lnTo>
                  <a:lnTo>
                    <a:pt x="183977" y="220510"/>
                  </a:lnTo>
                  <a:lnTo>
                    <a:pt x="171423" y="227725"/>
                  </a:lnTo>
                  <a:lnTo>
                    <a:pt x="148115" y="232622"/>
                  </a:lnTo>
                  <a:lnTo>
                    <a:pt x="136986" y="232291"/>
                  </a:lnTo>
                  <a:lnTo>
                    <a:pt x="131907" y="229730"/>
                  </a:lnTo>
                  <a:lnTo>
                    <a:pt x="130860" y="225683"/>
                  </a:lnTo>
                  <a:lnTo>
                    <a:pt x="132502" y="220645"/>
                  </a:lnTo>
                  <a:lnTo>
                    <a:pt x="143685" y="211928"/>
                  </a:lnTo>
                  <a:lnTo>
                    <a:pt x="161523" y="205324"/>
                  </a:lnTo>
                  <a:lnTo>
                    <a:pt x="185049" y="202389"/>
                  </a:lnTo>
                  <a:lnTo>
                    <a:pt x="224602" y="211916"/>
                  </a:lnTo>
                  <a:lnTo>
                    <a:pt x="278718" y="244501"/>
                  </a:lnTo>
                  <a:lnTo>
                    <a:pt x="329650" y="295107"/>
                  </a:lnTo>
                  <a:lnTo>
                    <a:pt x="346995" y="326475"/>
                  </a:lnTo>
                  <a:lnTo>
                    <a:pt x="354931" y="376921"/>
                  </a:lnTo>
                  <a:lnTo>
                    <a:pt x="353966" y="416877"/>
                  </a:lnTo>
                  <a:lnTo>
                    <a:pt x="339902" y="450292"/>
                  </a:lnTo>
                  <a:lnTo>
                    <a:pt x="327499" y="467632"/>
                  </a:lnTo>
                  <a:lnTo>
                    <a:pt x="311069" y="480017"/>
                  </a:lnTo>
                  <a:lnTo>
                    <a:pt x="289728" y="488252"/>
                  </a:lnTo>
                  <a:lnTo>
                    <a:pt x="231488" y="493538"/>
                  </a:lnTo>
                  <a:lnTo>
                    <a:pt x="191828" y="491334"/>
                  </a:lnTo>
                  <a:lnTo>
                    <a:pt x="128998" y="475660"/>
                  </a:lnTo>
                  <a:lnTo>
                    <a:pt x="83143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256672" y="105284"/>
            <a:ext cx="913028" cy="479585"/>
            <a:chOff x="5256672" y="105284"/>
            <a:chExt cx="913028" cy="479585"/>
          </a:xfrm>
        </p:grpSpPr>
        <p:sp>
          <p:nvSpPr>
            <p:cNvPr id="5" name="Freeform 4"/>
            <p:cNvSpPr/>
            <p:nvPr/>
          </p:nvSpPr>
          <p:spPr>
            <a:xfrm>
              <a:off x="5256672" y="105284"/>
              <a:ext cx="400467" cy="461227"/>
            </a:xfrm>
            <a:custGeom>
              <a:avLst/>
              <a:gdLst/>
              <a:ahLst/>
              <a:cxnLst/>
              <a:rect l="0" t="0" r="0" b="0"/>
              <a:pathLst>
                <a:path w="400467" h="461227">
                  <a:moveTo>
                    <a:pt x="323431" y="0"/>
                  </a:moveTo>
                  <a:lnTo>
                    <a:pt x="312253" y="16768"/>
                  </a:lnTo>
                  <a:lnTo>
                    <a:pt x="294286" y="28120"/>
                  </a:lnTo>
                  <a:lnTo>
                    <a:pt x="239525" y="48677"/>
                  </a:lnTo>
                  <a:lnTo>
                    <a:pt x="190914" y="59962"/>
                  </a:lnTo>
                  <a:lnTo>
                    <a:pt x="131269" y="62537"/>
                  </a:lnTo>
                  <a:lnTo>
                    <a:pt x="75597" y="61876"/>
                  </a:lnTo>
                  <a:lnTo>
                    <a:pt x="13154" y="54090"/>
                  </a:lnTo>
                  <a:lnTo>
                    <a:pt x="5446" y="57117"/>
                  </a:lnTo>
                  <a:lnTo>
                    <a:pt x="1477" y="62645"/>
                  </a:lnTo>
                  <a:lnTo>
                    <a:pt x="0" y="69839"/>
                  </a:lnTo>
                  <a:lnTo>
                    <a:pt x="11961" y="132517"/>
                  </a:lnTo>
                  <a:lnTo>
                    <a:pt x="28749" y="188940"/>
                  </a:lnTo>
                  <a:lnTo>
                    <a:pt x="42694" y="231514"/>
                  </a:lnTo>
                  <a:lnTo>
                    <a:pt x="47366" y="236231"/>
                  </a:lnTo>
                  <a:lnTo>
                    <a:pt x="52820" y="237036"/>
                  </a:lnTo>
                  <a:lnTo>
                    <a:pt x="65119" y="231692"/>
                  </a:lnTo>
                  <a:lnTo>
                    <a:pt x="119182" y="192226"/>
                  </a:lnTo>
                  <a:lnTo>
                    <a:pt x="164673" y="176011"/>
                  </a:lnTo>
                  <a:lnTo>
                    <a:pt x="186191" y="174934"/>
                  </a:lnTo>
                  <a:lnTo>
                    <a:pt x="247560" y="188027"/>
                  </a:lnTo>
                  <a:lnTo>
                    <a:pt x="310999" y="218318"/>
                  </a:lnTo>
                  <a:lnTo>
                    <a:pt x="346235" y="246979"/>
                  </a:lnTo>
                  <a:lnTo>
                    <a:pt x="382861" y="301023"/>
                  </a:lnTo>
                  <a:lnTo>
                    <a:pt x="398492" y="335637"/>
                  </a:lnTo>
                  <a:lnTo>
                    <a:pt x="400466" y="357403"/>
                  </a:lnTo>
                  <a:lnTo>
                    <a:pt x="396273" y="378775"/>
                  </a:lnTo>
                  <a:lnTo>
                    <a:pt x="386611" y="399971"/>
                  </a:lnTo>
                  <a:lnTo>
                    <a:pt x="362428" y="426047"/>
                  </a:lnTo>
                  <a:lnTo>
                    <a:pt x="327447" y="448590"/>
                  </a:lnTo>
                  <a:lnTo>
                    <a:pt x="287446" y="458909"/>
                  </a:lnTo>
                  <a:lnTo>
                    <a:pt x="224773" y="461226"/>
                  </a:lnTo>
                  <a:lnTo>
                    <a:pt x="169239" y="451632"/>
                  </a:lnTo>
                  <a:lnTo>
                    <a:pt x="13391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719038" y="123242"/>
              <a:ext cx="450662" cy="461627"/>
            </a:xfrm>
            <a:custGeom>
              <a:avLst/>
              <a:gdLst/>
              <a:ahLst/>
              <a:cxnLst/>
              <a:rect l="0" t="0" r="0" b="0"/>
              <a:pathLst>
                <a:path w="450662" h="461627">
                  <a:moveTo>
                    <a:pt x="40050" y="13628"/>
                  </a:moveTo>
                  <a:lnTo>
                    <a:pt x="25395" y="72245"/>
                  </a:lnTo>
                  <a:lnTo>
                    <a:pt x="8383" y="128842"/>
                  </a:lnTo>
                  <a:lnTo>
                    <a:pt x="4901" y="139570"/>
                  </a:lnTo>
                  <a:lnTo>
                    <a:pt x="2579" y="142043"/>
                  </a:lnTo>
                  <a:lnTo>
                    <a:pt x="1031" y="139012"/>
                  </a:lnTo>
                  <a:lnTo>
                    <a:pt x="0" y="132313"/>
                  </a:lnTo>
                  <a:lnTo>
                    <a:pt x="5092" y="115510"/>
                  </a:lnTo>
                  <a:lnTo>
                    <a:pt x="32345" y="55443"/>
                  </a:lnTo>
                  <a:lnTo>
                    <a:pt x="58155" y="19158"/>
                  </a:lnTo>
                  <a:lnTo>
                    <a:pt x="78122" y="7117"/>
                  </a:lnTo>
                  <a:lnTo>
                    <a:pt x="89998" y="2268"/>
                  </a:lnTo>
                  <a:lnTo>
                    <a:pt x="115672" y="0"/>
                  </a:lnTo>
                  <a:lnTo>
                    <a:pt x="141510" y="4062"/>
                  </a:lnTo>
                  <a:lnTo>
                    <a:pt x="164692" y="13666"/>
                  </a:lnTo>
                  <a:lnTo>
                    <a:pt x="191884" y="37816"/>
                  </a:lnTo>
                  <a:lnTo>
                    <a:pt x="229222" y="99193"/>
                  </a:lnTo>
                  <a:lnTo>
                    <a:pt x="251982" y="154272"/>
                  </a:lnTo>
                  <a:lnTo>
                    <a:pt x="258168" y="216278"/>
                  </a:lnTo>
                  <a:lnTo>
                    <a:pt x="252457" y="267867"/>
                  </a:lnTo>
                  <a:lnTo>
                    <a:pt x="245394" y="317182"/>
                  </a:lnTo>
                  <a:lnTo>
                    <a:pt x="224328" y="374020"/>
                  </a:lnTo>
                  <a:lnTo>
                    <a:pt x="185142" y="424790"/>
                  </a:lnTo>
                  <a:lnTo>
                    <a:pt x="149590" y="450399"/>
                  </a:lnTo>
                  <a:lnTo>
                    <a:pt x="103832" y="461626"/>
                  </a:lnTo>
                  <a:lnTo>
                    <a:pt x="76586" y="458013"/>
                  </a:lnTo>
                  <a:lnTo>
                    <a:pt x="30499" y="436630"/>
                  </a:lnTo>
                  <a:lnTo>
                    <a:pt x="15138" y="420388"/>
                  </a:lnTo>
                  <a:lnTo>
                    <a:pt x="9404" y="411143"/>
                  </a:lnTo>
                  <a:lnTo>
                    <a:pt x="6152" y="388393"/>
                  </a:lnTo>
                  <a:lnTo>
                    <a:pt x="9776" y="363854"/>
                  </a:lnTo>
                  <a:lnTo>
                    <a:pt x="19186" y="341249"/>
                  </a:lnTo>
                  <a:lnTo>
                    <a:pt x="43226" y="314382"/>
                  </a:lnTo>
                  <a:lnTo>
                    <a:pt x="82791" y="292748"/>
                  </a:lnTo>
                  <a:lnTo>
                    <a:pt x="115105" y="282074"/>
                  </a:lnTo>
                  <a:lnTo>
                    <a:pt x="153795" y="279561"/>
                  </a:lnTo>
                  <a:lnTo>
                    <a:pt x="211910" y="291719"/>
                  </a:lnTo>
                  <a:lnTo>
                    <a:pt x="262157" y="309715"/>
                  </a:lnTo>
                  <a:lnTo>
                    <a:pt x="314090" y="329865"/>
                  </a:lnTo>
                  <a:lnTo>
                    <a:pt x="357163" y="350653"/>
                  </a:lnTo>
                  <a:lnTo>
                    <a:pt x="413973" y="389544"/>
                  </a:lnTo>
                  <a:lnTo>
                    <a:pt x="450661" y="403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053057" y="1440285"/>
            <a:ext cx="397191" cy="415806"/>
            <a:chOff x="2053057" y="1440285"/>
            <a:chExt cx="397191" cy="415806"/>
          </a:xfrm>
        </p:grpSpPr>
        <p:sp>
          <p:nvSpPr>
            <p:cNvPr id="8" name="Freeform 7"/>
            <p:cNvSpPr/>
            <p:nvPr/>
          </p:nvSpPr>
          <p:spPr>
            <a:xfrm>
              <a:off x="2053057" y="145293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1"/>
                  </a:lnTo>
                  <a:lnTo>
                    <a:pt x="1195" y="204694"/>
                  </a:lnTo>
                  <a:lnTo>
                    <a:pt x="8338" y="257762"/>
                  </a:lnTo>
                  <a:lnTo>
                    <a:pt x="10096" y="318288"/>
                  </a:lnTo>
                  <a:lnTo>
                    <a:pt x="7216" y="33760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32370" y="1440285"/>
              <a:ext cx="317878" cy="415806"/>
            </a:xfrm>
            <a:custGeom>
              <a:avLst/>
              <a:gdLst/>
              <a:ahLst/>
              <a:cxnLst/>
              <a:rect l="0" t="0" r="0" b="0"/>
              <a:pathLst>
                <a:path w="317878" h="415806">
                  <a:moveTo>
                    <a:pt x="110200" y="12647"/>
                  </a:moveTo>
                  <a:lnTo>
                    <a:pt x="67538" y="73520"/>
                  </a:lnTo>
                  <a:lnTo>
                    <a:pt x="31749" y="109441"/>
                  </a:lnTo>
                  <a:lnTo>
                    <a:pt x="13331" y="119228"/>
                  </a:lnTo>
                  <a:lnTo>
                    <a:pt x="7016" y="117626"/>
                  </a:lnTo>
                  <a:lnTo>
                    <a:pt x="2806" y="111879"/>
                  </a:lnTo>
                  <a:lnTo>
                    <a:pt x="0" y="103368"/>
                  </a:lnTo>
                  <a:lnTo>
                    <a:pt x="468" y="95355"/>
                  </a:lnTo>
                  <a:lnTo>
                    <a:pt x="7228" y="80212"/>
                  </a:lnTo>
                  <a:lnTo>
                    <a:pt x="44030" y="37291"/>
                  </a:lnTo>
                  <a:lnTo>
                    <a:pt x="80101" y="10323"/>
                  </a:lnTo>
                  <a:lnTo>
                    <a:pt x="100332" y="696"/>
                  </a:lnTo>
                  <a:lnTo>
                    <a:pt x="110640" y="0"/>
                  </a:lnTo>
                  <a:lnTo>
                    <a:pt x="131452" y="5466"/>
                  </a:lnTo>
                  <a:lnTo>
                    <a:pt x="146161" y="18814"/>
                  </a:lnTo>
                  <a:lnTo>
                    <a:pt x="151722" y="27287"/>
                  </a:lnTo>
                  <a:lnTo>
                    <a:pt x="159547" y="61569"/>
                  </a:lnTo>
                  <a:lnTo>
                    <a:pt x="156276" y="101362"/>
                  </a:lnTo>
                  <a:lnTo>
                    <a:pt x="147836" y="122656"/>
                  </a:lnTo>
                  <a:lnTo>
                    <a:pt x="102918" y="177254"/>
                  </a:lnTo>
                  <a:lnTo>
                    <a:pt x="99496" y="178537"/>
                  </a:lnTo>
                  <a:lnTo>
                    <a:pt x="98385" y="175883"/>
                  </a:lnTo>
                  <a:lnTo>
                    <a:pt x="98813" y="170604"/>
                  </a:lnTo>
                  <a:lnTo>
                    <a:pt x="103779" y="167085"/>
                  </a:lnTo>
                  <a:lnTo>
                    <a:pt x="133124" y="162132"/>
                  </a:lnTo>
                  <a:lnTo>
                    <a:pt x="184961" y="163578"/>
                  </a:lnTo>
                  <a:lnTo>
                    <a:pt x="223208" y="174741"/>
                  </a:lnTo>
                  <a:lnTo>
                    <a:pt x="256767" y="195986"/>
                  </a:lnTo>
                  <a:lnTo>
                    <a:pt x="293959" y="234606"/>
                  </a:lnTo>
                  <a:lnTo>
                    <a:pt x="311006" y="265586"/>
                  </a:lnTo>
                  <a:lnTo>
                    <a:pt x="317877" y="302581"/>
                  </a:lnTo>
                  <a:lnTo>
                    <a:pt x="311793" y="348598"/>
                  </a:lnTo>
                  <a:lnTo>
                    <a:pt x="305861" y="370189"/>
                  </a:lnTo>
                  <a:lnTo>
                    <a:pt x="293087" y="388364"/>
                  </a:lnTo>
                  <a:lnTo>
                    <a:pt x="275711" y="403070"/>
                  </a:lnTo>
                  <a:lnTo>
                    <a:pt x="256290" y="413506"/>
                  </a:lnTo>
                  <a:lnTo>
                    <a:pt x="232840" y="415805"/>
                  </a:lnTo>
                  <a:lnTo>
                    <a:pt x="174069" y="407748"/>
                  </a:lnTo>
                  <a:lnTo>
                    <a:pt x="121037" y="394599"/>
                  </a:lnTo>
                  <a:lnTo>
                    <a:pt x="110200" y="391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1748178" y="84227"/>
            <a:ext cx="913254" cy="797486"/>
          </a:xfrm>
          <a:custGeom>
            <a:avLst/>
            <a:gdLst/>
            <a:ahLst/>
            <a:cxnLst/>
            <a:rect l="0" t="0" r="0" b="0"/>
            <a:pathLst>
              <a:path w="913254" h="797486">
                <a:moveTo>
                  <a:pt x="631262" y="84228"/>
                </a:moveTo>
                <a:lnTo>
                  <a:pt x="591836" y="48312"/>
                </a:lnTo>
                <a:lnTo>
                  <a:pt x="530451" y="24015"/>
                </a:lnTo>
                <a:lnTo>
                  <a:pt x="477780" y="14525"/>
                </a:lnTo>
                <a:lnTo>
                  <a:pt x="423179" y="11713"/>
                </a:lnTo>
                <a:lnTo>
                  <a:pt x="378514" y="12225"/>
                </a:lnTo>
                <a:lnTo>
                  <a:pt x="331366" y="16352"/>
                </a:lnTo>
                <a:lnTo>
                  <a:pt x="281141" y="25252"/>
                </a:lnTo>
                <a:lnTo>
                  <a:pt x="225494" y="39910"/>
                </a:lnTo>
                <a:lnTo>
                  <a:pt x="168646" y="70825"/>
                </a:lnTo>
                <a:lnTo>
                  <a:pt x="115450" y="105369"/>
                </a:lnTo>
                <a:lnTo>
                  <a:pt x="86924" y="129487"/>
                </a:lnTo>
                <a:lnTo>
                  <a:pt x="49099" y="186635"/>
                </a:lnTo>
                <a:lnTo>
                  <a:pt x="19234" y="247366"/>
                </a:lnTo>
                <a:lnTo>
                  <a:pt x="4653" y="305663"/>
                </a:lnTo>
                <a:lnTo>
                  <a:pt x="1064" y="365738"/>
                </a:lnTo>
                <a:lnTo>
                  <a:pt x="0" y="414733"/>
                </a:lnTo>
                <a:lnTo>
                  <a:pt x="2760" y="473211"/>
                </a:lnTo>
                <a:lnTo>
                  <a:pt x="18692" y="536662"/>
                </a:lnTo>
                <a:lnTo>
                  <a:pt x="43768" y="598469"/>
                </a:lnTo>
                <a:lnTo>
                  <a:pt x="73991" y="652549"/>
                </a:lnTo>
                <a:lnTo>
                  <a:pt x="107063" y="694838"/>
                </a:lnTo>
                <a:lnTo>
                  <a:pt x="168204" y="743394"/>
                </a:lnTo>
                <a:lnTo>
                  <a:pt x="223796" y="775908"/>
                </a:lnTo>
                <a:lnTo>
                  <a:pt x="277424" y="792515"/>
                </a:lnTo>
                <a:lnTo>
                  <a:pt x="317633" y="796766"/>
                </a:lnTo>
                <a:lnTo>
                  <a:pt x="365529" y="797485"/>
                </a:lnTo>
                <a:lnTo>
                  <a:pt x="414113" y="793905"/>
                </a:lnTo>
                <a:lnTo>
                  <a:pt x="470735" y="785313"/>
                </a:lnTo>
                <a:lnTo>
                  <a:pt x="522737" y="769769"/>
                </a:lnTo>
                <a:lnTo>
                  <a:pt x="584305" y="736320"/>
                </a:lnTo>
                <a:lnTo>
                  <a:pt x="641527" y="702850"/>
                </a:lnTo>
                <a:lnTo>
                  <a:pt x="704710" y="651260"/>
                </a:lnTo>
                <a:lnTo>
                  <a:pt x="766482" y="591015"/>
                </a:lnTo>
                <a:lnTo>
                  <a:pt x="820558" y="528808"/>
                </a:lnTo>
                <a:lnTo>
                  <a:pt x="857257" y="479193"/>
                </a:lnTo>
                <a:lnTo>
                  <a:pt x="885866" y="424332"/>
                </a:lnTo>
                <a:lnTo>
                  <a:pt x="903996" y="368435"/>
                </a:lnTo>
                <a:lnTo>
                  <a:pt x="913253" y="312334"/>
                </a:lnTo>
                <a:lnTo>
                  <a:pt x="909267" y="270228"/>
                </a:lnTo>
                <a:lnTo>
                  <a:pt x="887864" y="214079"/>
                </a:lnTo>
                <a:lnTo>
                  <a:pt x="851055" y="157928"/>
                </a:lnTo>
                <a:lnTo>
                  <a:pt x="804399" y="107365"/>
                </a:lnTo>
                <a:lnTo>
                  <a:pt x="742888" y="64752"/>
                </a:lnTo>
                <a:lnTo>
                  <a:pt x="681344" y="32591"/>
                </a:lnTo>
                <a:lnTo>
                  <a:pt x="627384" y="13946"/>
                </a:lnTo>
                <a:lnTo>
                  <a:pt x="570061" y="4133"/>
                </a:lnTo>
                <a:lnTo>
                  <a:pt x="516032" y="1225"/>
                </a:lnTo>
                <a:lnTo>
                  <a:pt x="469218" y="363"/>
                </a:lnTo>
                <a:lnTo>
                  <a:pt x="431221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5401119" y="663295"/>
            <a:ext cx="505369" cy="305327"/>
            <a:chOff x="5401119" y="663295"/>
            <a:chExt cx="505369" cy="305327"/>
          </a:xfrm>
        </p:grpSpPr>
        <p:sp>
          <p:nvSpPr>
            <p:cNvPr id="12" name="Freeform 11"/>
            <p:cNvSpPr/>
            <p:nvPr/>
          </p:nvSpPr>
          <p:spPr>
            <a:xfrm>
              <a:off x="5401119" y="673823"/>
              <a:ext cx="294799" cy="294799"/>
            </a:xfrm>
            <a:custGeom>
              <a:avLst/>
              <a:gdLst/>
              <a:ahLst/>
              <a:cxnLst/>
              <a:rect l="0" t="0" r="0" b="0"/>
              <a:pathLst>
                <a:path w="294799" h="294799">
                  <a:moveTo>
                    <a:pt x="294798" y="0"/>
                  </a:moveTo>
                  <a:lnTo>
                    <a:pt x="236234" y="58563"/>
                  </a:lnTo>
                  <a:lnTo>
                    <a:pt x="187530" y="112858"/>
                  </a:lnTo>
                  <a:lnTo>
                    <a:pt x="135233" y="169660"/>
                  </a:lnTo>
                  <a:lnTo>
                    <a:pt x="77031" y="222668"/>
                  </a:lnTo>
                  <a:lnTo>
                    <a:pt x="16410" y="27881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53803" y="663295"/>
              <a:ext cx="252685" cy="263213"/>
            </a:xfrm>
            <a:custGeom>
              <a:avLst/>
              <a:gdLst/>
              <a:ahLst/>
              <a:cxnLst/>
              <a:rect l="0" t="0" r="0" b="0"/>
              <a:pathLst>
                <a:path w="252685" h="263213">
                  <a:moveTo>
                    <a:pt x="0" y="0"/>
                  </a:moveTo>
                  <a:lnTo>
                    <a:pt x="9575" y="24046"/>
                  </a:lnTo>
                  <a:lnTo>
                    <a:pt x="61331" y="82002"/>
                  </a:lnTo>
                  <a:lnTo>
                    <a:pt x="120421" y="141463"/>
                  </a:lnTo>
                  <a:lnTo>
                    <a:pt x="181449" y="202505"/>
                  </a:lnTo>
                  <a:lnTo>
                    <a:pt x="230918" y="248856"/>
                  </a:lnTo>
                  <a:lnTo>
                    <a:pt x="25268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961634" y="947564"/>
            <a:ext cx="1835762" cy="1375481"/>
            <a:chOff x="4961634" y="947564"/>
            <a:chExt cx="1835762" cy="1375481"/>
          </a:xfrm>
        </p:grpSpPr>
        <p:sp>
          <p:nvSpPr>
            <p:cNvPr id="15" name="Freeform 14"/>
            <p:cNvSpPr/>
            <p:nvPr/>
          </p:nvSpPr>
          <p:spPr>
            <a:xfrm>
              <a:off x="5159805" y="1049545"/>
              <a:ext cx="241315" cy="343181"/>
            </a:xfrm>
            <a:custGeom>
              <a:avLst/>
              <a:gdLst/>
              <a:ahLst/>
              <a:cxnLst/>
              <a:rect l="0" t="0" r="0" b="0"/>
              <a:pathLst>
                <a:path w="241315" h="343181">
                  <a:moveTo>
                    <a:pt x="83386" y="13833"/>
                  </a:moveTo>
                  <a:lnTo>
                    <a:pt x="66619" y="25011"/>
                  </a:lnTo>
                  <a:lnTo>
                    <a:pt x="55267" y="39858"/>
                  </a:lnTo>
                  <a:lnTo>
                    <a:pt x="25135" y="87017"/>
                  </a:lnTo>
                  <a:lnTo>
                    <a:pt x="7194" y="103291"/>
                  </a:lnTo>
                  <a:lnTo>
                    <a:pt x="2176" y="103887"/>
                  </a:lnTo>
                  <a:lnTo>
                    <a:pt x="0" y="99605"/>
                  </a:lnTo>
                  <a:lnTo>
                    <a:pt x="702" y="83539"/>
                  </a:lnTo>
                  <a:lnTo>
                    <a:pt x="4914" y="64701"/>
                  </a:lnTo>
                  <a:lnTo>
                    <a:pt x="16924" y="47749"/>
                  </a:lnTo>
                  <a:lnTo>
                    <a:pt x="46536" y="25052"/>
                  </a:lnTo>
                  <a:lnTo>
                    <a:pt x="92875" y="2011"/>
                  </a:lnTo>
                  <a:lnTo>
                    <a:pt x="117629" y="0"/>
                  </a:lnTo>
                  <a:lnTo>
                    <a:pt x="143059" y="4175"/>
                  </a:lnTo>
                  <a:lnTo>
                    <a:pt x="166060" y="13830"/>
                  </a:lnTo>
                  <a:lnTo>
                    <a:pt x="193150" y="38008"/>
                  </a:lnTo>
                  <a:lnTo>
                    <a:pt x="210405" y="72989"/>
                  </a:lnTo>
                  <a:lnTo>
                    <a:pt x="217338" y="118578"/>
                  </a:lnTo>
                  <a:lnTo>
                    <a:pt x="213803" y="169131"/>
                  </a:lnTo>
                  <a:lnTo>
                    <a:pt x="208193" y="229039"/>
                  </a:lnTo>
                  <a:lnTo>
                    <a:pt x="180526" y="286798"/>
                  </a:lnTo>
                  <a:lnTo>
                    <a:pt x="160262" y="313340"/>
                  </a:lnTo>
                  <a:lnTo>
                    <a:pt x="133850" y="330433"/>
                  </a:lnTo>
                  <a:lnTo>
                    <a:pt x="103798" y="342907"/>
                  </a:lnTo>
                  <a:lnTo>
                    <a:pt x="93485" y="343180"/>
                  </a:lnTo>
                  <a:lnTo>
                    <a:pt x="72667" y="337244"/>
                  </a:lnTo>
                  <a:lnTo>
                    <a:pt x="39112" y="314369"/>
                  </a:lnTo>
                  <a:lnTo>
                    <a:pt x="18275" y="293044"/>
                  </a:lnTo>
                  <a:lnTo>
                    <a:pt x="8434" y="274797"/>
                  </a:lnTo>
                  <a:lnTo>
                    <a:pt x="1907" y="239204"/>
                  </a:lnTo>
                  <a:lnTo>
                    <a:pt x="6619" y="218893"/>
                  </a:lnTo>
                  <a:lnTo>
                    <a:pt x="11151" y="210201"/>
                  </a:lnTo>
                  <a:lnTo>
                    <a:pt x="25545" y="197424"/>
                  </a:lnTo>
                  <a:lnTo>
                    <a:pt x="34297" y="192379"/>
                  </a:lnTo>
                  <a:lnTo>
                    <a:pt x="56500" y="189893"/>
                  </a:lnTo>
                  <a:lnTo>
                    <a:pt x="81965" y="193857"/>
                  </a:lnTo>
                  <a:lnTo>
                    <a:pt x="144753" y="216365"/>
                  </a:lnTo>
                  <a:lnTo>
                    <a:pt x="198962" y="246250"/>
                  </a:lnTo>
                  <a:lnTo>
                    <a:pt x="224476" y="260512"/>
                  </a:lnTo>
                  <a:lnTo>
                    <a:pt x="241314" y="266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61634" y="947564"/>
              <a:ext cx="571034" cy="515592"/>
            </a:xfrm>
            <a:custGeom>
              <a:avLst/>
              <a:gdLst/>
              <a:ahLst/>
              <a:cxnLst/>
              <a:rect l="0" t="0" r="0" b="0"/>
              <a:pathLst>
                <a:path w="571034" h="515592">
                  <a:moveTo>
                    <a:pt x="323672" y="10529"/>
                  </a:moveTo>
                  <a:lnTo>
                    <a:pt x="265055" y="1464"/>
                  </a:lnTo>
                  <a:lnTo>
                    <a:pt x="241468" y="6890"/>
                  </a:lnTo>
                  <a:lnTo>
                    <a:pt x="179832" y="36003"/>
                  </a:lnTo>
                  <a:lnTo>
                    <a:pt x="124099" y="75899"/>
                  </a:lnTo>
                  <a:lnTo>
                    <a:pt x="66089" y="137064"/>
                  </a:lnTo>
                  <a:lnTo>
                    <a:pt x="36311" y="187428"/>
                  </a:lnTo>
                  <a:lnTo>
                    <a:pt x="6442" y="250792"/>
                  </a:lnTo>
                  <a:lnTo>
                    <a:pt x="0" y="289298"/>
                  </a:lnTo>
                  <a:lnTo>
                    <a:pt x="6229" y="345401"/>
                  </a:lnTo>
                  <a:lnTo>
                    <a:pt x="21844" y="405356"/>
                  </a:lnTo>
                  <a:lnTo>
                    <a:pt x="47112" y="451688"/>
                  </a:lnTo>
                  <a:lnTo>
                    <a:pt x="73272" y="478414"/>
                  </a:lnTo>
                  <a:lnTo>
                    <a:pt x="103250" y="495562"/>
                  </a:lnTo>
                  <a:lnTo>
                    <a:pt x="155566" y="510667"/>
                  </a:lnTo>
                  <a:lnTo>
                    <a:pt x="208741" y="514347"/>
                  </a:lnTo>
                  <a:lnTo>
                    <a:pt x="269817" y="515591"/>
                  </a:lnTo>
                  <a:lnTo>
                    <a:pt x="298566" y="513421"/>
                  </a:lnTo>
                  <a:lnTo>
                    <a:pt x="355151" y="496084"/>
                  </a:lnTo>
                  <a:lnTo>
                    <a:pt x="380946" y="487204"/>
                  </a:lnTo>
                  <a:lnTo>
                    <a:pt x="435386" y="455692"/>
                  </a:lnTo>
                  <a:lnTo>
                    <a:pt x="491588" y="409616"/>
                  </a:lnTo>
                  <a:lnTo>
                    <a:pt x="520433" y="375612"/>
                  </a:lnTo>
                  <a:lnTo>
                    <a:pt x="556036" y="315622"/>
                  </a:lnTo>
                  <a:lnTo>
                    <a:pt x="567013" y="262474"/>
                  </a:lnTo>
                  <a:lnTo>
                    <a:pt x="571033" y="234808"/>
                  </a:lnTo>
                  <a:lnTo>
                    <a:pt x="564082" y="178920"/>
                  </a:lnTo>
                  <a:lnTo>
                    <a:pt x="551662" y="139971"/>
                  </a:lnTo>
                  <a:lnTo>
                    <a:pt x="526504" y="100958"/>
                  </a:lnTo>
                  <a:lnTo>
                    <a:pt x="489429" y="70722"/>
                  </a:lnTo>
                  <a:lnTo>
                    <a:pt x="435808" y="35165"/>
                  </a:lnTo>
                  <a:lnTo>
                    <a:pt x="378025" y="11462"/>
                  </a:lnTo>
                  <a:lnTo>
                    <a:pt x="3447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32220" y="1026085"/>
              <a:ext cx="295366" cy="366919"/>
            </a:xfrm>
            <a:custGeom>
              <a:avLst/>
              <a:gdLst/>
              <a:ahLst/>
              <a:cxnLst/>
              <a:rect l="0" t="0" r="0" b="0"/>
              <a:pathLst>
                <a:path w="295366" h="366919">
                  <a:moveTo>
                    <a:pt x="84795" y="26764"/>
                  </a:moveTo>
                  <a:lnTo>
                    <a:pt x="29708" y="81852"/>
                  </a:lnTo>
                  <a:lnTo>
                    <a:pt x="5432" y="106127"/>
                  </a:lnTo>
                  <a:lnTo>
                    <a:pt x="1471" y="107749"/>
                  </a:lnTo>
                  <a:lnTo>
                    <a:pt x="0" y="105321"/>
                  </a:lnTo>
                  <a:lnTo>
                    <a:pt x="189" y="100192"/>
                  </a:lnTo>
                  <a:lnTo>
                    <a:pt x="38908" y="37808"/>
                  </a:lnTo>
                  <a:lnTo>
                    <a:pt x="65740" y="11449"/>
                  </a:lnTo>
                  <a:lnTo>
                    <a:pt x="88805" y="2410"/>
                  </a:lnTo>
                  <a:lnTo>
                    <a:pt x="101506" y="0"/>
                  </a:lnTo>
                  <a:lnTo>
                    <a:pt x="124977" y="3560"/>
                  </a:lnTo>
                  <a:lnTo>
                    <a:pt x="168642" y="24910"/>
                  </a:lnTo>
                  <a:lnTo>
                    <a:pt x="194906" y="44802"/>
                  </a:lnTo>
                  <a:lnTo>
                    <a:pt x="207043" y="64807"/>
                  </a:lnTo>
                  <a:lnTo>
                    <a:pt x="229956" y="115777"/>
                  </a:lnTo>
                  <a:lnTo>
                    <a:pt x="240201" y="178141"/>
                  </a:lnTo>
                  <a:lnTo>
                    <a:pt x="239105" y="239853"/>
                  </a:lnTo>
                  <a:lnTo>
                    <a:pt x="228003" y="284484"/>
                  </a:lnTo>
                  <a:lnTo>
                    <a:pt x="209896" y="316815"/>
                  </a:lnTo>
                  <a:lnTo>
                    <a:pt x="186593" y="341213"/>
                  </a:lnTo>
                  <a:lnTo>
                    <a:pt x="157461" y="360140"/>
                  </a:lnTo>
                  <a:lnTo>
                    <a:pt x="147277" y="364828"/>
                  </a:lnTo>
                  <a:lnTo>
                    <a:pt x="126603" y="366918"/>
                  </a:lnTo>
                  <a:lnTo>
                    <a:pt x="105716" y="362777"/>
                  </a:lnTo>
                  <a:lnTo>
                    <a:pt x="84735" y="353138"/>
                  </a:lnTo>
                  <a:lnTo>
                    <a:pt x="69950" y="337936"/>
                  </a:lnTo>
                  <a:lnTo>
                    <a:pt x="60650" y="318311"/>
                  </a:lnTo>
                  <a:lnTo>
                    <a:pt x="56517" y="293991"/>
                  </a:lnTo>
                  <a:lnTo>
                    <a:pt x="60919" y="273823"/>
                  </a:lnTo>
                  <a:lnTo>
                    <a:pt x="65368" y="265170"/>
                  </a:lnTo>
                  <a:lnTo>
                    <a:pt x="79670" y="252435"/>
                  </a:lnTo>
                  <a:lnTo>
                    <a:pt x="98895" y="244046"/>
                  </a:lnTo>
                  <a:lnTo>
                    <a:pt x="157347" y="232629"/>
                  </a:lnTo>
                  <a:lnTo>
                    <a:pt x="189740" y="234120"/>
                  </a:lnTo>
                  <a:lnTo>
                    <a:pt x="239362" y="246275"/>
                  </a:lnTo>
                  <a:lnTo>
                    <a:pt x="295365" y="268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44998" y="1052849"/>
              <a:ext cx="246684" cy="360400"/>
            </a:xfrm>
            <a:custGeom>
              <a:avLst/>
              <a:gdLst/>
              <a:ahLst/>
              <a:cxnLst/>
              <a:rect l="0" t="0" r="0" b="0"/>
              <a:pathLst>
                <a:path w="246684" h="360400">
                  <a:moveTo>
                    <a:pt x="156328" y="0"/>
                  </a:moveTo>
                  <a:lnTo>
                    <a:pt x="132281" y="9576"/>
                  </a:lnTo>
                  <a:lnTo>
                    <a:pt x="96735" y="39404"/>
                  </a:lnTo>
                  <a:lnTo>
                    <a:pt x="48708" y="98507"/>
                  </a:lnTo>
                  <a:lnTo>
                    <a:pt x="27094" y="153482"/>
                  </a:lnTo>
                  <a:lnTo>
                    <a:pt x="6495" y="208739"/>
                  </a:lnTo>
                  <a:lnTo>
                    <a:pt x="0" y="271646"/>
                  </a:lnTo>
                  <a:lnTo>
                    <a:pt x="1451" y="299716"/>
                  </a:lnTo>
                  <a:lnTo>
                    <a:pt x="9895" y="323890"/>
                  </a:lnTo>
                  <a:lnTo>
                    <a:pt x="24566" y="340093"/>
                  </a:lnTo>
                  <a:lnTo>
                    <a:pt x="62581" y="360027"/>
                  </a:lnTo>
                  <a:lnTo>
                    <a:pt x="104635" y="360399"/>
                  </a:lnTo>
                  <a:lnTo>
                    <a:pt x="161672" y="348874"/>
                  </a:lnTo>
                  <a:lnTo>
                    <a:pt x="204826" y="325280"/>
                  </a:lnTo>
                  <a:lnTo>
                    <a:pt x="228800" y="301880"/>
                  </a:lnTo>
                  <a:lnTo>
                    <a:pt x="236228" y="292501"/>
                  </a:lnTo>
                  <a:lnTo>
                    <a:pt x="244482" y="269600"/>
                  </a:lnTo>
                  <a:lnTo>
                    <a:pt x="246683" y="256943"/>
                  </a:lnTo>
                  <a:lnTo>
                    <a:pt x="244641" y="244995"/>
                  </a:lnTo>
                  <a:lnTo>
                    <a:pt x="233013" y="222360"/>
                  </a:lnTo>
                  <a:lnTo>
                    <a:pt x="216147" y="206842"/>
                  </a:lnTo>
                  <a:lnTo>
                    <a:pt x="206735" y="201066"/>
                  </a:lnTo>
                  <a:lnTo>
                    <a:pt x="180681" y="197767"/>
                  </a:lnTo>
                  <a:lnTo>
                    <a:pt x="151944" y="201370"/>
                  </a:lnTo>
                  <a:lnTo>
                    <a:pt x="111139" y="219628"/>
                  </a:lnTo>
                  <a:lnTo>
                    <a:pt x="9315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06487" y="1516103"/>
              <a:ext cx="231628" cy="263214"/>
            </a:xfrm>
            <a:custGeom>
              <a:avLst/>
              <a:gdLst/>
              <a:ahLst/>
              <a:cxnLst/>
              <a:rect l="0" t="0" r="0" b="0"/>
              <a:pathLst>
                <a:path w="231628" h="263214">
                  <a:moveTo>
                    <a:pt x="231627" y="0"/>
                  </a:moveTo>
                  <a:lnTo>
                    <a:pt x="207580" y="17981"/>
                  </a:lnTo>
                  <a:lnTo>
                    <a:pt x="154838" y="76331"/>
                  </a:lnTo>
                  <a:lnTo>
                    <a:pt x="128546" y="109184"/>
                  </a:lnTo>
                  <a:lnTo>
                    <a:pt x="91537" y="166413"/>
                  </a:lnTo>
                  <a:lnTo>
                    <a:pt x="35106" y="22790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96000" y="1526632"/>
              <a:ext cx="252685" cy="284270"/>
            </a:xfrm>
            <a:custGeom>
              <a:avLst/>
              <a:gdLst/>
              <a:ahLst/>
              <a:cxnLst/>
              <a:rect l="0" t="0" r="0" b="0"/>
              <a:pathLst>
                <a:path w="252685" h="284270">
                  <a:moveTo>
                    <a:pt x="0" y="0"/>
                  </a:moveTo>
                  <a:lnTo>
                    <a:pt x="45781" y="55659"/>
                  </a:lnTo>
                  <a:lnTo>
                    <a:pt x="101374" y="117453"/>
                  </a:lnTo>
                  <a:lnTo>
                    <a:pt x="158508" y="179128"/>
                  </a:lnTo>
                  <a:lnTo>
                    <a:pt x="221149" y="242168"/>
                  </a:lnTo>
                  <a:lnTo>
                    <a:pt x="25268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36699" y="1971933"/>
              <a:ext cx="254017" cy="287620"/>
            </a:xfrm>
            <a:custGeom>
              <a:avLst/>
              <a:gdLst/>
              <a:ahLst/>
              <a:cxnLst/>
              <a:rect l="0" t="0" r="0" b="0"/>
              <a:pathLst>
                <a:path w="254017" h="287620">
                  <a:moveTo>
                    <a:pt x="53974" y="28481"/>
                  </a:moveTo>
                  <a:lnTo>
                    <a:pt x="4476" y="77979"/>
                  </a:lnTo>
                  <a:lnTo>
                    <a:pt x="1088" y="79027"/>
                  </a:lnTo>
                  <a:lnTo>
                    <a:pt x="0" y="76217"/>
                  </a:lnTo>
                  <a:lnTo>
                    <a:pt x="443" y="70833"/>
                  </a:lnTo>
                  <a:lnTo>
                    <a:pt x="7176" y="58613"/>
                  </a:lnTo>
                  <a:lnTo>
                    <a:pt x="38366" y="18714"/>
                  </a:lnTo>
                  <a:lnTo>
                    <a:pt x="56396" y="7373"/>
                  </a:lnTo>
                  <a:lnTo>
                    <a:pt x="91867" y="0"/>
                  </a:lnTo>
                  <a:lnTo>
                    <a:pt x="115269" y="4514"/>
                  </a:lnTo>
                  <a:lnTo>
                    <a:pt x="145055" y="20210"/>
                  </a:lnTo>
                  <a:lnTo>
                    <a:pt x="159966" y="34164"/>
                  </a:lnTo>
                  <a:lnTo>
                    <a:pt x="182995" y="81872"/>
                  </a:lnTo>
                  <a:lnTo>
                    <a:pt x="189812" y="145317"/>
                  </a:lnTo>
                  <a:lnTo>
                    <a:pt x="188046" y="171655"/>
                  </a:lnTo>
                  <a:lnTo>
                    <a:pt x="167065" y="227966"/>
                  </a:lnTo>
                  <a:lnTo>
                    <a:pt x="150393" y="254354"/>
                  </a:lnTo>
                  <a:lnTo>
                    <a:pt x="125047" y="276990"/>
                  </a:lnTo>
                  <a:lnTo>
                    <a:pt x="102329" y="285159"/>
                  </a:lnTo>
                  <a:lnTo>
                    <a:pt x="77805" y="287619"/>
                  </a:lnTo>
                  <a:lnTo>
                    <a:pt x="55207" y="284813"/>
                  </a:lnTo>
                  <a:lnTo>
                    <a:pt x="36585" y="276547"/>
                  </a:lnTo>
                  <a:lnTo>
                    <a:pt x="28344" y="271068"/>
                  </a:lnTo>
                  <a:lnTo>
                    <a:pt x="22849" y="262735"/>
                  </a:lnTo>
                  <a:lnTo>
                    <a:pt x="16744" y="240998"/>
                  </a:lnTo>
                  <a:lnTo>
                    <a:pt x="18896" y="208043"/>
                  </a:lnTo>
                  <a:lnTo>
                    <a:pt x="27076" y="189785"/>
                  </a:lnTo>
                  <a:lnTo>
                    <a:pt x="32532" y="181640"/>
                  </a:lnTo>
                  <a:lnTo>
                    <a:pt x="47954" y="169471"/>
                  </a:lnTo>
                  <a:lnTo>
                    <a:pt x="92039" y="152127"/>
                  </a:lnTo>
                  <a:lnTo>
                    <a:pt x="102748" y="151856"/>
                  </a:lnTo>
                  <a:lnTo>
                    <a:pt x="159998" y="173434"/>
                  </a:lnTo>
                  <a:lnTo>
                    <a:pt x="221325" y="210207"/>
                  </a:lnTo>
                  <a:lnTo>
                    <a:pt x="254016" y="228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49334" y="1989886"/>
              <a:ext cx="9879" cy="210570"/>
            </a:xfrm>
            <a:custGeom>
              <a:avLst/>
              <a:gdLst/>
              <a:ahLst/>
              <a:cxnLst/>
              <a:rect l="0" t="0" r="0" b="0"/>
              <a:pathLst>
                <a:path w="9879" h="210570">
                  <a:moveTo>
                    <a:pt x="9878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5067" y="140291"/>
                  </a:lnTo>
                  <a:lnTo>
                    <a:pt x="9245" y="198080"/>
                  </a:lnTo>
                  <a:lnTo>
                    <a:pt x="9878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43440" y="1990319"/>
              <a:ext cx="242270" cy="268437"/>
            </a:xfrm>
            <a:custGeom>
              <a:avLst/>
              <a:gdLst/>
              <a:ahLst/>
              <a:cxnLst/>
              <a:rect l="0" t="0" r="0" b="0"/>
              <a:pathLst>
                <a:path w="242270" h="268437">
                  <a:moveTo>
                    <a:pt x="0" y="10095"/>
                  </a:moveTo>
                  <a:lnTo>
                    <a:pt x="37478" y="1762"/>
                  </a:lnTo>
                  <a:lnTo>
                    <a:pt x="88902" y="0"/>
                  </a:lnTo>
                  <a:lnTo>
                    <a:pt x="124607" y="5284"/>
                  </a:lnTo>
                  <a:lnTo>
                    <a:pt x="151824" y="19848"/>
                  </a:lnTo>
                  <a:lnTo>
                    <a:pt x="156199" y="28295"/>
                  </a:lnTo>
                  <a:lnTo>
                    <a:pt x="157940" y="50160"/>
                  </a:lnTo>
                  <a:lnTo>
                    <a:pt x="151694" y="69236"/>
                  </a:lnTo>
                  <a:lnTo>
                    <a:pt x="128620" y="100546"/>
                  </a:lnTo>
                  <a:lnTo>
                    <a:pt x="100146" y="118516"/>
                  </a:lnTo>
                  <a:lnTo>
                    <a:pt x="101859" y="118640"/>
                  </a:lnTo>
                  <a:lnTo>
                    <a:pt x="106511" y="117554"/>
                  </a:lnTo>
                  <a:lnTo>
                    <a:pt x="165613" y="127119"/>
                  </a:lnTo>
                  <a:lnTo>
                    <a:pt x="210008" y="140186"/>
                  </a:lnTo>
                  <a:lnTo>
                    <a:pt x="228258" y="153311"/>
                  </a:lnTo>
                  <a:lnTo>
                    <a:pt x="236400" y="161724"/>
                  </a:lnTo>
                  <a:lnTo>
                    <a:pt x="240658" y="172012"/>
                  </a:lnTo>
                  <a:lnTo>
                    <a:pt x="242269" y="195922"/>
                  </a:lnTo>
                  <a:lnTo>
                    <a:pt x="236600" y="230102"/>
                  </a:lnTo>
                  <a:lnTo>
                    <a:pt x="221922" y="256866"/>
                  </a:lnTo>
                  <a:lnTo>
                    <a:pt x="212290" y="262347"/>
                  </a:lnTo>
                  <a:lnTo>
                    <a:pt x="185988" y="268436"/>
                  </a:lnTo>
                  <a:lnTo>
                    <a:pt x="129848" y="265109"/>
                  </a:lnTo>
                  <a:lnTo>
                    <a:pt x="73700" y="2627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39501" y="1853015"/>
              <a:ext cx="468224" cy="446656"/>
            </a:xfrm>
            <a:custGeom>
              <a:avLst/>
              <a:gdLst/>
              <a:ahLst/>
              <a:cxnLst/>
              <a:rect l="0" t="0" r="0" b="0"/>
              <a:pathLst>
                <a:path w="468224" h="446656">
                  <a:moveTo>
                    <a:pt x="209058" y="10529"/>
                  </a:moveTo>
                  <a:lnTo>
                    <a:pt x="155183" y="29657"/>
                  </a:lnTo>
                  <a:lnTo>
                    <a:pt x="94307" y="68297"/>
                  </a:lnTo>
                  <a:lnTo>
                    <a:pt x="48023" y="126792"/>
                  </a:lnTo>
                  <a:lnTo>
                    <a:pt x="22744" y="171665"/>
                  </a:lnTo>
                  <a:lnTo>
                    <a:pt x="6139" y="225242"/>
                  </a:lnTo>
                  <a:lnTo>
                    <a:pt x="0" y="280885"/>
                  </a:lnTo>
                  <a:lnTo>
                    <a:pt x="1276" y="321741"/>
                  </a:lnTo>
                  <a:lnTo>
                    <a:pt x="15432" y="355424"/>
                  </a:lnTo>
                  <a:lnTo>
                    <a:pt x="53593" y="401365"/>
                  </a:lnTo>
                  <a:lnTo>
                    <a:pt x="83446" y="420870"/>
                  </a:lnTo>
                  <a:lnTo>
                    <a:pt x="138574" y="441699"/>
                  </a:lnTo>
                  <a:lnTo>
                    <a:pt x="164864" y="446655"/>
                  </a:lnTo>
                  <a:lnTo>
                    <a:pt x="219869" y="440305"/>
                  </a:lnTo>
                  <a:lnTo>
                    <a:pt x="275794" y="422196"/>
                  </a:lnTo>
                  <a:lnTo>
                    <a:pt x="337603" y="397565"/>
                  </a:lnTo>
                  <a:lnTo>
                    <a:pt x="380809" y="371510"/>
                  </a:lnTo>
                  <a:lnTo>
                    <a:pt x="419109" y="334258"/>
                  </a:lnTo>
                  <a:lnTo>
                    <a:pt x="450418" y="283052"/>
                  </a:lnTo>
                  <a:lnTo>
                    <a:pt x="462558" y="255652"/>
                  </a:lnTo>
                  <a:lnTo>
                    <a:pt x="468223" y="212749"/>
                  </a:lnTo>
                  <a:lnTo>
                    <a:pt x="461843" y="164682"/>
                  </a:lnTo>
                  <a:lnTo>
                    <a:pt x="436199" y="105926"/>
                  </a:lnTo>
                  <a:lnTo>
                    <a:pt x="407770" y="69600"/>
                  </a:lnTo>
                  <a:lnTo>
                    <a:pt x="361134" y="36365"/>
                  </a:lnTo>
                  <a:lnTo>
                    <a:pt x="299217" y="6406"/>
                  </a:lnTo>
                  <a:lnTo>
                    <a:pt x="272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09591" y="1857045"/>
              <a:ext cx="587805" cy="466000"/>
            </a:xfrm>
            <a:custGeom>
              <a:avLst/>
              <a:gdLst/>
              <a:ahLst/>
              <a:cxnLst/>
              <a:rect l="0" t="0" r="0" b="0"/>
              <a:pathLst>
                <a:path w="587805" h="466000">
                  <a:moveTo>
                    <a:pt x="433891" y="122312"/>
                  </a:moveTo>
                  <a:lnTo>
                    <a:pt x="424315" y="98266"/>
                  </a:lnTo>
                  <a:lnTo>
                    <a:pt x="388898" y="57130"/>
                  </a:lnTo>
                  <a:lnTo>
                    <a:pt x="339519" y="25035"/>
                  </a:lnTo>
                  <a:lnTo>
                    <a:pt x="291545" y="5622"/>
                  </a:lnTo>
                  <a:lnTo>
                    <a:pt x="241455" y="0"/>
                  </a:lnTo>
                  <a:lnTo>
                    <a:pt x="196458" y="6393"/>
                  </a:lnTo>
                  <a:lnTo>
                    <a:pt x="139332" y="32041"/>
                  </a:lnTo>
                  <a:lnTo>
                    <a:pt x="78510" y="72383"/>
                  </a:lnTo>
                  <a:lnTo>
                    <a:pt x="45540" y="104217"/>
                  </a:lnTo>
                  <a:lnTo>
                    <a:pt x="16498" y="149543"/>
                  </a:lnTo>
                  <a:lnTo>
                    <a:pt x="863" y="195371"/>
                  </a:lnTo>
                  <a:lnTo>
                    <a:pt x="0" y="240406"/>
                  </a:lnTo>
                  <a:lnTo>
                    <a:pt x="11359" y="297544"/>
                  </a:lnTo>
                  <a:lnTo>
                    <a:pt x="34919" y="350771"/>
                  </a:lnTo>
                  <a:lnTo>
                    <a:pt x="50679" y="372418"/>
                  </a:lnTo>
                  <a:lnTo>
                    <a:pt x="112314" y="418388"/>
                  </a:lnTo>
                  <a:lnTo>
                    <a:pt x="167425" y="443835"/>
                  </a:lnTo>
                  <a:lnTo>
                    <a:pt x="210528" y="461034"/>
                  </a:lnTo>
                  <a:lnTo>
                    <a:pt x="259824" y="465999"/>
                  </a:lnTo>
                  <a:lnTo>
                    <a:pt x="322645" y="457789"/>
                  </a:lnTo>
                  <a:lnTo>
                    <a:pt x="380721" y="444903"/>
                  </a:lnTo>
                  <a:lnTo>
                    <a:pt x="432877" y="429922"/>
                  </a:lnTo>
                  <a:lnTo>
                    <a:pt x="487026" y="402526"/>
                  </a:lnTo>
                  <a:lnTo>
                    <a:pt x="547899" y="354507"/>
                  </a:lnTo>
                  <a:lnTo>
                    <a:pt x="562940" y="336644"/>
                  </a:lnTo>
                  <a:lnTo>
                    <a:pt x="582222" y="293702"/>
                  </a:lnTo>
                  <a:lnTo>
                    <a:pt x="587804" y="245104"/>
                  </a:lnTo>
                  <a:lnTo>
                    <a:pt x="579803" y="189288"/>
                  </a:lnTo>
                  <a:lnTo>
                    <a:pt x="571271" y="164947"/>
                  </a:lnTo>
                  <a:lnTo>
                    <a:pt x="527328" y="102941"/>
                  </a:lnTo>
                  <a:lnTo>
                    <a:pt x="471801" y="69049"/>
                  </a:lnTo>
                  <a:lnTo>
                    <a:pt x="423362" y="48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162886" y="2557566"/>
            <a:ext cx="1350570" cy="614494"/>
            <a:chOff x="5162886" y="2557566"/>
            <a:chExt cx="1350570" cy="614494"/>
          </a:xfrm>
        </p:grpSpPr>
        <p:sp>
          <p:nvSpPr>
            <p:cNvPr id="27" name="Freeform 26"/>
            <p:cNvSpPr/>
            <p:nvPr/>
          </p:nvSpPr>
          <p:spPr>
            <a:xfrm>
              <a:off x="5162886" y="2698131"/>
              <a:ext cx="322462" cy="473929"/>
            </a:xfrm>
            <a:custGeom>
              <a:avLst/>
              <a:gdLst/>
              <a:ahLst/>
              <a:cxnLst/>
              <a:rect l="0" t="0" r="0" b="0"/>
              <a:pathLst>
                <a:path w="322462" h="473929">
                  <a:moveTo>
                    <a:pt x="48720" y="28749"/>
                  </a:moveTo>
                  <a:lnTo>
                    <a:pt x="39145" y="52796"/>
                  </a:lnTo>
                  <a:lnTo>
                    <a:pt x="9316" y="88342"/>
                  </a:lnTo>
                  <a:lnTo>
                    <a:pt x="4903" y="88365"/>
                  </a:lnTo>
                  <a:lnTo>
                    <a:pt x="1961" y="83701"/>
                  </a:lnTo>
                  <a:lnTo>
                    <a:pt x="0" y="75913"/>
                  </a:lnTo>
                  <a:lnTo>
                    <a:pt x="4060" y="57900"/>
                  </a:lnTo>
                  <a:lnTo>
                    <a:pt x="19499" y="31147"/>
                  </a:lnTo>
                  <a:lnTo>
                    <a:pt x="33394" y="16947"/>
                  </a:lnTo>
                  <a:lnTo>
                    <a:pt x="51267" y="6736"/>
                  </a:lnTo>
                  <a:lnTo>
                    <a:pt x="86649" y="0"/>
                  </a:lnTo>
                  <a:lnTo>
                    <a:pt x="121179" y="3594"/>
                  </a:lnTo>
                  <a:lnTo>
                    <a:pt x="139805" y="15229"/>
                  </a:lnTo>
                  <a:lnTo>
                    <a:pt x="170827" y="51295"/>
                  </a:lnTo>
                  <a:lnTo>
                    <a:pt x="191080" y="106686"/>
                  </a:lnTo>
                  <a:lnTo>
                    <a:pt x="206345" y="160088"/>
                  </a:lnTo>
                  <a:lnTo>
                    <a:pt x="213967" y="209214"/>
                  </a:lnTo>
                  <a:lnTo>
                    <a:pt x="213106" y="263935"/>
                  </a:lnTo>
                  <a:lnTo>
                    <a:pt x="205442" y="321482"/>
                  </a:lnTo>
                  <a:lnTo>
                    <a:pt x="192642" y="372459"/>
                  </a:lnTo>
                  <a:lnTo>
                    <a:pt x="167356" y="426016"/>
                  </a:lnTo>
                  <a:lnTo>
                    <a:pt x="146782" y="453994"/>
                  </a:lnTo>
                  <a:lnTo>
                    <a:pt x="120279" y="471513"/>
                  </a:lnTo>
                  <a:lnTo>
                    <a:pt x="97292" y="473928"/>
                  </a:lnTo>
                  <a:lnTo>
                    <a:pt x="73817" y="469932"/>
                  </a:lnTo>
                  <a:lnTo>
                    <a:pt x="55585" y="460357"/>
                  </a:lnTo>
                  <a:lnTo>
                    <a:pt x="42802" y="445183"/>
                  </a:lnTo>
                  <a:lnTo>
                    <a:pt x="37756" y="436223"/>
                  </a:lnTo>
                  <a:lnTo>
                    <a:pt x="35268" y="416909"/>
                  </a:lnTo>
                  <a:lnTo>
                    <a:pt x="43203" y="370325"/>
                  </a:lnTo>
                  <a:lnTo>
                    <a:pt x="58264" y="341047"/>
                  </a:lnTo>
                  <a:lnTo>
                    <a:pt x="83133" y="317554"/>
                  </a:lnTo>
                  <a:lnTo>
                    <a:pt x="112729" y="301364"/>
                  </a:lnTo>
                  <a:lnTo>
                    <a:pt x="133320" y="299260"/>
                  </a:lnTo>
                  <a:lnTo>
                    <a:pt x="175136" y="307442"/>
                  </a:lnTo>
                  <a:lnTo>
                    <a:pt x="216021" y="328728"/>
                  </a:lnTo>
                  <a:lnTo>
                    <a:pt x="270795" y="362082"/>
                  </a:lnTo>
                  <a:lnTo>
                    <a:pt x="322461" y="386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99401" y="2557566"/>
              <a:ext cx="159646" cy="191979"/>
            </a:xfrm>
            <a:custGeom>
              <a:avLst/>
              <a:gdLst/>
              <a:ahLst/>
              <a:cxnLst/>
              <a:rect l="0" t="0" r="0" b="0"/>
              <a:pathLst>
                <a:path w="159646" h="191979">
                  <a:moveTo>
                    <a:pt x="33303" y="21915"/>
                  </a:moveTo>
                  <a:lnTo>
                    <a:pt x="3995" y="51224"/>
                  </a:lnTo>
                  <a:lnTo>
                    <a:pt x="896" y="51983"/>
                  </a:lnTo>
                  <a:lnTo>
                    <a:pt x="0" y="48979"/>
                  </a:lnTo>
                  <a:lnTo>
                    <a:pt x="573" y="43468"/>
                  </a:lnTo>
                  <a:lnTo>
                    <a:pt x="7448" y="31104"/>
                  </a:lnTo>
                  <a:lnTo>
                    <a:pt x="30926" y="4103"/>
                  </a:lnTo>
                  <a:lnTo>
                    <a:pt x="39907" y="682"/>
                  </a:lnTo>
                  <a:lnTo>
                    <a:pt x="62364" y="0"/>
                  </a:lnTo>
                  <a:lnTo>
                    <a:pt x="81704" y="6716"/>
                  </a:lnTo>
                  <a:lnTo>
                    <a:pt x="98099" y="18670"/>
                  </a:lnTo>
                  <a:lnTo>
                    <a:pt x="113184" y="35681"/>
                  </a:lnTo>
                  <a:lnTo>
                    <a:pt x="121448" y="58059"/>
                  </a:lnTo>
                  <a:lnTo>
                    <a:pt x="123952" y="83603"/>
                  </a:lnTo>
                  <a:lnTo>
                    <a:pt x="117614" y="123121"/>
                  </a:lnTo>
                  <a:lnTo>
                    <a:pt x="101438" y="156407"/>
                  </a:lnTo>
                  <a:lnTo>
                    <a:pt x="88542" y="173717"/>
                  </a:lnTo>
                  <a:lnTo>
                    <a:pt x="62538" y="191026"/>
                  </a:lnTo>
                  <a:lnTo>
                    <a:pt x="53963" y="191978"/>
                  </a:lnTo>
                  <a:lnTo>
                    <a:pt x="38196" y="186796"/>
                  </a:lnTo>
                  <a:lnTo>
                    <a:pt x="26509" y="173575"/>
                  </a:lnTo>
                  <a:lnTo>
                    <a:pt x="21755" y="165136"/>
                  </a:lnTo>
                  <a:lnTo>
                    <a:pt x="19592" y="146400"/>
                  </a:lnTo>
                  <a:lnTo>
                    <a:pt x="20653" y="136491"/>
                  </a:lnTo>
                  <a:lnTo>
                    <a:pt x="24870" y="128715"/>
                  </a:lnTo>
                  <a:lnTo>
                    <a:pt x="38914" y="116955"/>
                  </a:lnTo>
                  <a:lnTo>
                    <a:pt x="47572" y="115691"/>
                  </a:lnTo>
                  <a:lnTo>
                    <a:pt x="66551" y="120525"/>
                  </a:lnTo>
                  <a:lnTo>
                    <a:pt x="106162" y="142693"/>
                  </a:lnTo>
                  <a:lnTo>
                    <a:pt x="159645" y="179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22259" y="2832165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88517" y="5590"/>
                  </a:lnTo>
                  <a:lnTo>
                    <a:pt x="74046" y="17692"/>
                  </a:lnTo>
                  <a:lnTo>
                    <a:pt x="31616" y="7432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90673" y="2800580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168456" y="126342"/>
                  </a:moveTo>
                  <a:lnTo>
                    <a:pt x="114342" y="83680"/>
                  </a:lnTo>
                  <a:lnTo>
                    <a:pt x="52514" y="42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35096" y="2758466"/>
              <a:ext cx="45133" cy="336913"/>
            </a:xfrm>
            <a:custGeom>
              <a:avLst/>
              <a:gdLst/>
              <a:ahLst/>
              <a:cxnLst/>
              <a:rect l="0" t="0" r="0" b="0"/>
              <a:pathLst>
                <a:path w="45133" h="336913">
                  <a:moveTo>
                    <a:pt x="13546" y="0"/>
                  </a:moveTo>
                  <a:lnTo>
                    <a:pt x="2368" y="22357"/>
                  </a:lnTo>
                  <a:lnTo>
                    <a:pt x="0" y="45811"/>
                  </a:lnTo>
                  <a:lnTo>
                    <a:pt x="4016" y="69494"/>
                  </a:lnTo>
                  <a:lnTo>
                    <a:pt x="26560" y="128055"/>
                  </a:lnTo>
                  <a:lnTo>
                    <a:pt x="32220" y="177022"/>
                  </a:lnTo>
                  <a:lnTo>
                    <a:pt x="39487" y="228576"/>
                  </a:lnTo>
                  <a:lnTo>
                    <a:pt x="44017" y="288823"/>
                  </a:lnTo>
                  <a:lnTo>
                    <a:pt x="4513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53927" y="2775996"/>
              <a:ext cx="259529" cy="329911"/>
            </a:xfrm>
            <a:custGeom>
              <a:avLst/>
              <a:gdLst/>
              <a:ahLst/>
              <a:cxnLst/>
              <a:rect l="0" t="0" r="0" b="0"/>
              <a:pathLst>
                <a:path w="259529" h="329911">
                  <a:moveTo>
                    <a:pt x="0" y="45641"/>
                  </a:moveTo>
                  <a:lnTo>
                    <a:pt x="29308" y="16332"/>
                  </a:lnTo>
                  <a:lnTo>
                    <a:pt x="60677" y="1732"/>
                  </a:lnTo>
                  <a:lnTo>
                    <a:pt x="83120" y="0"/>
                  </a:lnTo>
                  <a:lnTo>
                    <a:pt x="126123" y="8419"/>
                  </a:lnTo>
                  <a:lnTo>
                    <a:pt x="133215" y="14977"/>
                  </a:lnTo>
                  <a:lnTo>
                    <a:pt x="141095" y="34742"/>
                  </a:lnTo>
                  <a:lnTo>
                    <a:pt x="140857" y="44224"/>
                  </a:lnTo>
                  <a:lnTo>
                    <a:pt x="134353" y="60999"/>
                  </a:lnTo>
                  <a:lnTo>
                    <a:pt x="97737" y="114175"/>
                  </a:lnTo>
                  <a:lnTo>
                    <a:pt x="99083" y="119406"/>
                  </a:lnTo>
                  <a:lnTo>
                    <a:pt x="105830" y="122894"/>
                  </a:lnTo>
                  <a:lnTo>
                    <a:pt x="165235" y="130120"/>
                  </a:lnTo>
                  <a:lnTo>
                    <a:pt x="199087" y="139172"/>
                  </a:lnTo>
                  <a:lnTo>
                    <a:pt x="220674" y="149992"/>
                  </a:lnTo>
                  <a:lnTo>
                    <a:pt x="235728" y="165719"/>
                  </a:lnTo>
                  <a:lnTo>
                    <a:pt x="250779" y="197423"/>
                  </a:lnTo>
                  <a:lnTo>
                    <a:pt x="259528" y="236453"/>
                  </a:lnTo>
                  <a:lnTo>
                    <a:pt x="259235" y="262637"/>
                  </a:lnTo>
                  <a:lnTo>
                    <a:pt x="251306" y="285973"/>
                  </a:lnTo>
                  <a:lnTo>
                    <a:pt x="236864" y="301804"/>
                  </a:lnTo>
                  <a:lnTo>
                    <a:pt x="198996" y="321499"/>
                  </a:lnTo>
                  <a:lnTo>
                    <a:pt x="142080" y="328249"/>
                  </a:lnTo>
                  <a:lnTo>
                    <a:pt x="93923" y="329582"/>
                  </a:lnTo>
                  <a:lnTo>
                    <a:pt x="73700" y="329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1864214" y="1295680"/>
            <a:ext cx="702632" cy="630271"/>
          </a:xfrm>
          <a:custGeom>
            <a:avLst/>
            <a:gdLst/>
            <a:ahLst/>
            <a:cxnLst/>
            <a:rect l="0" t="0" r="0" b="0"/>
            <a:pathLst>
              <a:path w="702632" h="630271">
                <a:moveTo>
                  <a:pt x="462584" y="9853"/>
                </a:moveTo>
                <a:lnTo>
                  <a:pt x="413653" y="1520"/>
                </a:lnTo>
                <a:lnTo>
                  <a:pt x="362688" y="3095"/>
                </a:lnTo>
                <a:lnTo>
                  <a:pt x="303133" y="10970"/>
                </a:lnTo>
                <a:lnTo>
                  <a:pt x="250392" y="20713"/>
                </a:lnTo>
                <a:lnTo>
                  <a:pt x="225557" y="28718"/>
                </a:lnTo>
                <a:lnTo>
                  <a:pt x="167158" y="66429"/>
                </a:lnTo>
                <a:lnTo>
                  <a:pt x="120650" y="101156"/>
                </a:lnTo>
                <a:lnTo>
                  <a:pt x="76714" y="157873"/>
                </a:lnTo>
                <a:lnTo>
                  <a:pt x="34440" y="220478"/>
                </a:lnTo>
                <a:lnTo>
                  <a:pt x="10784" y="281406"/>
                </a:lnTo>
                <a:lnTo>
                  <a:pt x="2723" y="317651"/>
                </a:lnTo>
                <a:lnTo>
                  <a:pt x="0" y="371820"/>
                </a:lnTo>
                <a:lnTo>
                  <a:pt x="5118" y="424769"/>
                </a:lnTo>
                <a:lnTo>
                  <a:pt x="19667" y="482666"/>
                </a:lnTo>
                <a:lnTo>
                  <a:pt x="50790" y="538643"/>
                </a:lnTo>
                <a:lnTo>
                  <a:pt x="79815" y="573270"/>
                </a:lnTo>
                <a:lnTo>
                  <a:pt x="106625" y="589873"/>
                </a:lnTo>
                <a:lnTo>
                  <a:pt x="161597" y="613199"/>
                </a:lnTo>
                <a:lnTo>
                  <a:pt x="211797" y="627165"/>
                </a:lnTo>
                <a:lnTo>
                  <a:pt x="266426" y="630270"/>
                </a:lnTo>
                <a:lnTo>
                  <a:pt x="325044" y="625219"/>
                </a:lnTo>
                <a:lnTo>
                  <a:pt x="385762" y="611862"/>
                </a:lnTo>
                <a:lnTo>
                  <a:pt x="438484" y="591026"/>
                </a:lnTo>
                <a:lnTo>
                  <a:pt x="501004" y="563245"/>
                </a:lnTo>
                <a:lnTo>
                  <a:pt x="556854" y="523524"/>
                </a:lnTo>
                <a:lnTo>
                  <a:pt x="614879" y="471448"/>
                </a:lnTo>
                <a:lnTo>
                  <a:pt x="657031" y="420246"/>
                </a:lnTo>
                <a:lnTo>
                  <a:pt x="679436" y="366623"/>
                </a:lnTo>
                <a:lnTo>
                  <a:pt x="694065" y="314250"/>
                </a:lnTo>
                <a:lnTo>
                  <a:pt x="702631" y="258844"/>
                </a:lnTo>
                <a:lnTo>
                  <a:pt x="698525" y="222448"/>
                </a:lnTo>
                <a:lnTo>
                  <a:pt x="674993" y="159714"/>
                </a:lnTo>
                <a:lnTo>
                  <a:pt x="653890" y="115625"/>
                </a:lnTo>
                <a:lnTo>
                  <a:pt x="604276" y="57599"/>
                </a:lnTo>
                <a:lnTo>
                  <a:pt x="576706" y="35049"/>
                </a:lnTo>
                <a:lnTo>
                  <a:pt x="517199" y="10860"/>
                </a:lnTo>
                <a:lnTo>
                  <a:pt x="481105" y="2743"/>
                </a:lnTo>
                <a:lnTo>
                  <a:pt x="426988" y="0"/>
                </a:lnTo>
                <a:lnTo>
                  <a:pt x="371805" y="7747"/>
                </a:lnTo>
                <a:lnTo>
                  <a:pt x="346770" y="98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045856" y="2625707"/>
            <a:ext cx="637473" cy="624602"/>
          </a:xfrm>
          <a:custGeom>
            <a:avLst/>
            <a:gdLst/>
            <a:ahLst/>
            <a:cxnLst/>
            <a:rect l="0" t="0" r="0" b="0"/>
            <a:pathLst>
              <a:path w="637473" h="624602">
                <a:moveTo>
                  <a:pt x="471284" y="101173"/>
                </a:moveTo>
                <a:lnTo>
                  <a:pt x="425502" y="53298"/>
                </a:lnTo>
                <a:lnTo>
                  <a:pt x="364320" y="15179"/>
                </a:lnTo>
                <a:lnTo>
                  <a:pt x="306743" y="912"/>
                </a:lnTo>
                <a:lnTo>
                  <a:pt x="245283" y="0"/>
                </a:lnTo>
                <a:lnTo>
                  <a:pt x="218760" y="7075"/>
                </a:lnTo>
                <a:lnTo>
                  <a:pt x="157193" y="40212"/>
                </a:lnTo>
                <a:lnTo>
                  <a:pt x="102282" y="83700"/>
                </a:lnTo>
                <a:lnTo>
                  <a:pt x="53440" y="145693"/>
                </a:lnTo>
                <a:lnTo>
                  <a:pt x="37473" y="172466"/>
                </a:lnTo>
                <a:lnTo>
                  <a:pt x="31168" y="180287"/>
                </a:lnTo>
                <a:lnTo>
                  <a:pt x="24163" y="204576"/>
                </a:lnTo>
                <a:lnTo>
                  <a:pt x="14076" y="267828"/>
                </a:lnTo>
                <a:lnTo>
                  <a:pt x="1988" y="322176"/>
                </a:lnTo>
                <a:lnTo>
                  <a:pt x="0" y="369947"/>
                </a:lnTo>
                <a:lnTo>
                  <a:pt x="7471" y="421146"/>
                </a:lnTo>
                <a:lnTo>
                  <a:pt x="25152" y="471021"/>
                </a:lnTo>
                <a:lnTo>
                  <a:pt x="66480" y="526044"/>
                </a:lnTo>
                <a:lnTo>
                  <a:pt x="121914" y="563994"/>
                </a:lnTo>
                <a:lnTo>
                  <a:pt x="175524" y="587826"/>
                </a:lnTo>
                <a:lnTo>
                  <a:pt x="236217" y="613720"/>
                </a:lnTo>
                <a:lnTo>
                  <a:pt x="294400" y="623486"/>
                </a:lnTo>
                <a:lnTo>
                  <a:pt x="336516" y="624601"/>
                </a:lnTo>
                <a:lnTo>
                  <a:pt x="382531" y="621197"/>
                </a:lnTo>
                <a:lnTo>
                  <a:pt x="445173" y="608310"/>
                </a:lnTo>
                <a:lnTo>
                  <a:pt x="502204" y="577774"/>
                </a:lnTo>
                <a:lnTo>
                  <a:pt x="560393" y="536291"/>
                </a:lnTo>
                <a:lnTo>
                  <a:pt x="604457" y="479578"/>
                </a:lnTo>
                <a:lnTo>
                  <a:pt x="632088" y="416974"/>
                </a:lnTo>
                <a:lnTo>
                  <a:pt x="637472" y="379838"/>
                </a:lnTo>
                <a:lnTo>
                  <a:pt x="633478" y="322431"/>
                </a:lnTo>
                <a:lnTo>
                  <a:pt x="624886" y="270326"/>
                </a:lnTo>
                <a:lnTo>
                  <a:pt x="612081" y="243033"/>
                </a:lnTo>
                <a:lnTo>
                  <a:pt x="566341" y="186058"/>
                </a:lnTo>
                <a:lnTo>
                  <a:pt x="512346" y="123458"/>
                </a:lnTo>
                <a:lnTo>
                  <a:pt x="455027" y="84250"/>
                </a:lnTo>
                <a:lnTo>
                  <a:pt x="406721" y="58013"/>
                </a:lnTo>
                <a:lnTo>
                  <a:pt x="349519" y="47284"/>
                </a:lnTo>
                <a:lnTo>
                  <a:pt x="292299" y="3800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1659082" y="3443013"/>
            <a:ext cx="2327013" cy="684151"/>
            <a:chOff x="1659082" y="3443013"/>
            <a:chExt cx="2327013" cy="684151"/>
          </a:xfrm>
        </p:grpSpPr>
        <p:sp>
          <p:nvSpPr>
            <p:cNvPr id="36" name="Freeform 35"/>
            <p:cNvSpPr/>
            <p:nvPr/>
          </p:nvSpPr>
          <p:spPr>
            <a:xfrm>
              <a:off x="1948138" y="3577027"/>
              <a:ext cx="265729" cy="442067"/>
            </a:xfrm>
            <a:custGeom>
              <a:avLst/>
              <a:gdLst/>
              <a:ahLst/>
              <a:cxnLst/>
              <a:rect l="0" t="0" r="0" b="0"/>
              <a:pathLst>
                <a:path w="265729" h="442067">
                  <a:moveTo>
                    <a:pt x="252317" y="23719"/>
                  </a:moveTo>
                  <a:lnTo>
                    <a:pt x="234337" y="8078"/>
                  </a:lnTo>
                  <a:lnTo>
                    <a:pt x="217420" y="0"/>
                  </a:lnTo>
                  <a:lnTo>
                    <a:pt x="176987" y="53"/>
                  </a:lnTo>
                  <a:lnTo>
                    <a:pt x="116619" y="13771"/>
                  </a:lnTo>
                  <a:lnTo>
                    <a:pt x="96081" y="21637"/>
                  </a:lnTo>
                  <a:lnTo>
                    <a:pt x="71364" y="40390"/>
                  </a:lnTo>
                  <a:lnTo>
                    <a:pt x="27845" y="99128"/>
                  </a:lnTo>
                  <a:lnTo>
                    <a:pt x="9032" y="137569"/>
                  </a:lnTo>
                  <a:lnTo>
                    <a:pt x="1490" y="192480"/>
                  </a:lnTo>
                  <a:lnTo>
                    <a:pt x="0" y="248387"/>
                  </a:lnTo>
                  <a:lnTo>
                    <a:pt x="8111" y="303321"/>
                  </a:lnTo>
                  <a:lnTo>
                    <a:pt x="29981" y="365605"/>
                  </a:lnTo>
                  <a:lnTo>
                    <a:pt x="49440" y="395510"/>
                  </a:lnTo>
                  <a:lnTo>
                    <a:pt x="75612" y="419189"/>
                  </a:lnTo>
                  <a:lnTo>
                    <a:pt x="105594" y="435433"/>
                  </a:lnTo>
                  <a:lnTo>
                    <a:pt x="142293" y="442066"/>
                  </a:lnTo>
                  <a:lnTo>
                    <a:pt x="177214" y="438442"/>
                  </a:lnTo>
                  <a:lnTo>
                    <a:pt x="226520" y="418331"/>
                  </a:lnTo>
                  <a:lnTo>
                    <a:pt x="245142" y="405383"/>
                  </a:lnTo>
                  <a:lnTo>
                    <a:pt x="258097" y="388709"/>
                  </a:lnTo>
                  <a:lnTo>
                    <a:pt x="263190" y="379350"/>
                  </a:lnTo>
                  <a:lnTo>
                    <a:pt x="265728" y="359592"/>
                  </a:lnTo>
                  <a:lnTo>
                    <a:pt x="261787" y="340281"/>
                  </a:lnTo>
                  <a:lnTo>
                    <a:pt x="252237" y="323901"/>
                  </a:lnTo>
                  <a:lnTo>
                    <a:pt x="228117" y="301525"/>
                  </a:lnTo>
                  <a:lnTo>
                    <a:pt x="167814" y="273558"/>
                  </a:lnTo>
                  <a:lnTo>
                    <a:pt x="164396" y="269827"/>
                  </a:lnTo>
                  <a:lnTo>
                    <a:pt x="165627" y="266170"/>
                  </a:lnTo>
                  <a:lnTo>
                    <a:pt x="169958" y="262562"/>
                  </a:lnTo>
                  <a:lnTo>
                    <a:pt x="198409" y="251895"/>
                  </a:lnTo>
                  <a:lnTo>
                    <a:pt x="251125" y="245749"/>
                  </a:lnTo>
                  <a:lnTo>
                    <a:pt x="262846" y="244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18112" y="3687305"/>
              <a:ext cx="271899" cy="331739"/>
            </a:xfrm>
            <a:custGeom>
              <a:avLst/>
              <a:gdLst/>
              <a:ahLst/>
              <a:cxnLst/>
              <a:rect l="0" t="0" r="0" b="0"/>
              <a:pathLst>
                <a:path w="271899" h="331739">
                  <a:moveTo>
                    <a:pt x="229784" y="29254"/>
                  </a:moveTo>
                  <a:lnTo>
                    <a:pt x="185821" y="5535"/>
                  </a:lnTo>
                  <a:lnTo>
                    <a:pt x="149948" y="0"/>
                  </a:lnTo>
                  <a:lnTo>
                    <a:pt x="97074" y="6535"/>
                  </a:lnTo>
                  <a:lnTo>
                    <a:pt x="63730" y="16933"/>
                  </a:lnTo>
                  <a:lnTo>
                    <a:pt x="23502" y="47490"/>
                  </a:lnTo>
                  <a:lnTo>
                    <a:pt x="7486" y="73652"/>
                  </a:lnTo>
                  <a:lnTo>
                    <a:pt x="0" y="123508"/>
                  </a:lnTo>
                  <a:lnTo>
                    <a:pt x="1043" y="169225"/>
                  </a:lnTo>
                  <a:lnTo>
                    <a:pt x="21170" y="217300"/>
                  </a:lnTo>
                  <a:lnTo>
                    <a:pt x="55736" y="263981"/>
                  </a:lnTo>
                  <a:lnTo>
                    <a:pt x="97008" y="300488"/>
                  </a:lnTo>
                  <a:lnTo>
                    <a:pt x="149874" y="324987"/>
                  </a:lnTo>
                  <a:lnTo>
                    <a:pt x="197008" y="331738"/>
                  </a:lnTo>
                  <a:lnTo>
                    <a:pt x="253587" y="325874"/>
                  </a:lnTo>
                  <a:lnTo>
                    <a:pt x="271898" y="324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57005" y="3628659"/>
              <a:ext cx="122519" cy="377435"/>
            </a:xfrm>
            <a:custGeom>
              <a:avLst/>
              <a:gdLst/>
              <a:ahLst/>
              <a:cxnLst/>
              <a:rect l="0" t="0" r="0" b="0"/>
              <a:pathLst>
                <a:path w="122519" h="377435">
                  <a:moveTo>
                    <a:pt x="27761" y="214242"/>
                  </a:moveTo>
                  <a:lnTo>
                    <a:pt x="33351" y="272859"/>
                  </a:lnTo>
                  <a:lnTo>
                    <a:pt x="45720" y="325863"/>
                  </a:lnTo>
                  <a:lnTo>
                    <a:pt x="57129" y="359229"/>
                  </a:lnTo>
                  <a:lnTo>
                    <a:pt x="68500" y="376557"/>
                  </a:lnTo>
                  <a:lnTo>
                    <a:pt x="72468" y="377434"/>
                  </a:lnTo>
                  <a:lnTo>
                    <a:pt x="75113" y="373340"/>
                  </a:lnTo>
                  <a:lnTo>
                    <a:pt x="76877" y="365931"/>
                  </a:lnTo>
                  <a:lnTo>
                    <a:pt x="68486" y="307253"/>
                  </a:lnTo>
                  <a:lnTo>
                    <a:pt x="49974" y="246913"/>
                  </a:lnTo>
                  <a:lnTo>
                    <a:pt x="31022" y="185904"/>
                  </a:lnTo>
                  <a:lnTo>
                    <a:pt x="9082" y="124980"/>
                  </a:lnTo>
                  <a:lnTo>
                    <a:pt x="0" y="86408"/>
                  </a:lnTo>
                  <a:lnTo>
                    <a:pt x="428" y="48464"/>
                  </a:lnTo>
                  <a:lnTo>
                    <a:pt x="2521" y="37043"/>
                  </a:lnTo>
                  <a:lnTo>
                    <a:pt x="7425" y="28259"/>
                  </a:lnTo>
                  <a:lnTo>
                    <a:pt x="22232" y="15379"/>
                  </a:lnTo>
                  <a:lnTo>
                    <a:pt x="50300" y="1552"/>
                  </a:lnTo>
                  <a:lnTo>
                    <a:pt x="73653" y="0"/>
                  </a:lnTo>
                  <a:lnTo>
                    <a:pt x="122518" y="3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84766" y="3811316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60769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69036" y="3748145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2664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69036" y="3821844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66883" y="2195"/>
                  </a:lnTo>
                  <a:lnTo>
                    <a:pt x="28396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42777" y="365338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7958" y="171351"/>
                  </a:lnTo>
                  <a:lnTo>
                    <a:pt x="28547" y="230813"/>
                  </a:lnTo>
                  <a:lnTo>
                    <a:pt x="30685" y="267261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27005" y="3679486"/>
              <a:ext cx="293373" cy="359297"/>
            </a:xfrm>
            <a:custGeom>
              <a:avLst/>
              <a:gdLst/>
              <a:ahLst/>
              <a:cxnLst/>
              <a:rect l="0" t="0" r="0" b="0"/>
              <a:pathLst>
                <a:path w="293373" h="359297">
                  <a:moveTo>
                    <a:pt x="0" y="26545"/>
                  </a:moveTo>
                  <a:lnTo>
                    <a:pt x="11178" y="15366"/>
                  </a:lnTo>
                  <a:lnTo>
                    <a:pt x="29145" y="9878"/>
                  </a:lnTo>
                  <a:lnTo>
                    <a:pt x="85076" y="0"/>
                  </a:lnTo>
                  <a:lnTo>
                    <a:pt x="110731" y="2269"/>
                  </a:lnTo>
                  <a:lnTo>
                    <a:pt x="131492" y="10296"/>
                  </a:lnTo>
                  <a:lnTo>
                    <a:pt x="140303" y="15712"/>
                  </a:lnTo>
                  <a:lnTo>
                    <a:pt x="153214" y="31089"/>
                  </a:lnTo>
                  <a:lnTo>
                    <a:pt x="158295" y="40103"/>
                  </a:lnTo>
                  <a:lnTo>
                    <a:pt x="160820" y="59477"/>
                  </a:lnTo>
                  <a:lnTo>
                    <a:pt x="156873" y="78616"/>
                  </a:lnTo>
                  <a:lnTo>
                    <a:pt x="135275" y="109967"/>
                  </a:lnTo>
                  <a:lnTo>
                    <a:pt x="128788" y="117254"/>
                  </a:lnTo>
                  <a:lnTo>
                    <a:pt x="109102" y="125352"/>
                  </a:lnTo>
                  <a:lnTo>
                    <a:pt x="92943" y="127781"/>
                  </a:lnTo>
                  <a:lnTo>
                    <a:pt x="93547" y="126791"/>
                  </a:lnTo>
                  <a:lnTo>
                    <a:pt x="119734" y="116797"/>
                  </a:lnTo>
                  <a:lnTo>
                    <a:pt x="138613" y="116569"/>
                  </a:lnTo>
                  <a:lnTo>
                    <a:pt x="196978" y="130253"/>
                  </a:lnTo>
                  <a:lnTo>
                    <a:pt x="252280" y="155033"/>
                  </a:lnTo>
                  <a:lnTo>
                    <a:pt x="270442" y="169049"/>
                  </a:lnTo>
                  <a:lnTo>
                    <a:pt x="278561" y="177699"/>
                  </a:lnTo>
                  <a:lnTo>
                    <a:pt x="287582" y="199789"/>
                  </a:lnTo>
                  <a:lnTo>
                    <a:pt x="293372" y="257688"/>
                  </a:lnTo>
                  <a:lnTo>
                    <a:pt x="287925" y="284863"/>
                  </a:lnTo>
                  <a:lnTo>
                    <a:pt x="276535" y="307469"/>
                  </a:lnTo>
                  <a:lnTo>
                    <a:pt x="259775" y="325315"/>
                  </a:lnTo>
                  <a:lnTo>
                    <a:pt x="220419" y="347430"/>
                  </a:lnTo>
                  <a:lnTo>
                    <a:pt x="186972" y="358188"/>
                  </a:lnTo>
                  <a:lnTo>
                    <a:pt x="127573" y="359296"/>
                  </a:lnTo>
                  <a:lnTo>
                    <a:pt x="90832" y="351695"/>
                  </a:lnTo>
                  <a:lnTo>
                    <a:pt x="63171" y="342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59082" y="3443013"/>
              <a:ext cx="2327013" cy="684151"/>
            </a:xfrm>
            <a:custGeom>
              <a:avLst/>
              <a:gdLst/>
              <a:ahLst/>
              <a:cxnLst/>
              <a:rect l="0" t="0" r="0" b="0"/>
              <a:pathLst>
                <a:path w="2327013" h="684151">
                  <a:moveTo>
                    <a:pt x="604544" y="20862"/>
                  </a:moveTo>
                  <a:lnTo>
                    <a:pt x="555614" y="9409"/>
                  </a:lnTo>
                  <a:lnTo>
                    <a:pt x="501529" y="2651"/>
                  </a:lnTo>
                  <a:lnTo>
                    <a:pt x="456984" y="2240"/>
                  </a:lnTo>
                  <a:lnTo>
                    <a:pt x="409891" y="5957"/>
                  </a:lnTo>
                  <a:lnTo>
                    <a:pt x="364784" y="11508"/>
                  </a:lnTo>
                  <a:lnTo>
                    <a:pt x="309286" y="21210"/>
                  </a:lnTo>
                  <a:lnTo>
                    <a:pt x="270616" y="34613"/>
                  </a:lnTo>
                  <a:lnTo>
                    <a:pt x="215383" y="59675"/>
                  </a:lnTo>
                  <a:lnTo>
                    <a:pt x="153023" y="91162"/>
                  </a:lnTo>
                  <a:lnTo>
                    <a:pt x="93213" y="143127"/>
                  </a:lnTo>
                  <a:lnTo>
                    <a:pt x="38946" y="206545"/>
                  </a:lnTo>
                  <a:lnTo>
                    <a:pt x="12751" y="268103"/>
                  </a:lnTo>
                  <a:lnTo>
                    <a:pt x="0" y="321821"/>
                  </a:lnTo>
                  <a:lnTo>
                    <a:pt x="6320" y="367440"/>
                  </a:lnTo>
                  <a:lnTo>
                    <a:pt x="14623" y="388976"/>
                  </a:lnTo>
                  <a:lnTo>
                    <a:pt x="39029" y="419662"/>
                  </a:lnTo>
                  <a:lnTo>
                    <a:pt x="94546" y="467318"/>
                  </a:lnTo>
                  <a:lnTo>
                    <a:pt x="148132" y="499775"/>
                  </a:lnTo>
                  <a:lnTo>
                    <a:pt x="203976" y="522010"/>
                  </a:lnTo>
                  <a:lnTo>
                    <a:pt x="257040" y="540174"/>
                  </a:lnTo>
                  <a:lnTo>
                    <a:pt x="312858" y="554684"/>
                  </a:lnTo>
                  <a:lnTo>
                    <a:pt x="373111" y="565809"/>
                  </a:lnTo>
                  <a:lnTo>
                    <a:pt x="426292" y="579065"/>
                  </a:lnTo>
                  <a:lnTo>
                    <a:pt x="487446" y="592949"/>
                  </a:lnTo>
                  <a:lnTo>
                    <a:pt x="547445" y="606956"/>
                  </a:lnTo>
                  <a:lnTo>
                    <a:pt x="607477" y="620988"/>
                  </a:lnTo>
                  <a:lnTo>
                    <a:pt x="669725" y="635025"/>
                  </a:lnTo>
                  <a:lnTo>
                    <a:pt x="718484" y="645553"/>
                  </a:lnTo>
                  <a:lnTo>
                    <a:pt x="769975" y="656082"/>
                  </a:lnTo>
                  <a:lnTo>
                    <a:pt x="822277" y="661021"/>
                  </a:lnTo>
                  <a:lnTo>
                    <a:pt x="885116" y="663860"/>
                  </a:lnTo>
                  <a:lnTo>
                    <a:pt x="935421" y="670215"/>
                  </a:lnTo>
                  <a:lnTo>
                    <a:pt x="988541" y="672617"/>
                  </a:lnTo>
                  <a:lnTo>
                    <a:pt x="1047045" y="673329"/>
                  </a:lnTo>
                  <a:lnTo>
                    <a:pt x="1103113" y="673540"/>
                  </a:lnTo>
                  <a:lnTo>
                    <a:pt x="1163660" y="674772"/>
                  </a:lnTo>
                  <a:lnTo>
                    <a:pt x="1224884" y="680857"/>
                  </a:lnTo>
                  <a:lnTo>
                    <a:pt x="1281758" y="683180"/>
                  </a:lnTo>
                  <a:lnTo>
                    <a:pt x="1342544" y="683868"/>
                  </a:lnTo>
                  <a:lnTo>
                    <a:pt x="1405008" y="684072"/>
                  </a:lnTo>
                  <a:lnTo>
                    <a:pt x="1467969" y="684132"/>
                  </a:lnTo>
                  <a:lnTo>
                    <a:pt x="1531078" y="684150"/>
                  </a:lnTo>
                  <a:lnTo>
                    <a:pt x="1594231" y="682986"/>
                  </a:lnTo>
                  <a:lnTo>
                    <a:pt x="1656227" y="675751"/>
                  </a:lnTo>
                  <a:lnTo>
                    <a:pt x="1713331" y="667369"/>
                  </a:lnTo>
                  <a:lnTo>
                    <a:pt x="1774184" y="663196"/>
                  </a:lnTo>
                  <a:lnTo>
                    <a:pt x="1835498" y="655070"/>
                  </a:lnTo>
                  <a:lnTo>
                    <a:pt x="1891230" y="645253"/>
                  </a:lnTo>
                  <a:lnTo>
                    <a:pt x="1944788" y="634936"/>
                  </a:lnTo>
                  <a:lnTo>
                    <a:pt x="1996532" y="624470"/>
                  </a:lnTo>
                  <a:lnTo>
                    <a:pt x="2056531" y="607333"/>
                  </a:lnTo>
                  <a:lnTo>
                    <a:pt x="2113442" y="587354"/>
                  </a:lnTo>
                  <a:lnTo>
                    <a:pt x="2175461" y="557084"/>
                  </a:lnTo>
                  <a:lnTo>
                    <a:pt x="2237923" y="515638"/>
                  </a:lnTo>
                  <a:lnTo>
                    <a:pt x="2265361" y="491506"/>
                  </a:lnTo>
                  <a:lnTo>
                    <a:pt x="2295592" y="446322"/>
                  </a:lnTo>
                  <a:lnTo>
                    <a:pt x="2321754" y="383930"/>
                  </a:lnTo>
                  <a:lnTo>
                    <a:pt x="2327012" y="349902"/>
                  </a:lnTo>
                  <a:lnTo>
                    <a:pt x="2323110" y="324640"/>
                  </a:lnTo>
                  <a:lnTo>
                    <a:pt x="2296726" y="266002"/>
                  </a:lnTo>
                  <a:lnTo>
                    <a:pt x="2254144" y="209713"/>
                  </a:lnTo>
                  <a:lnTo>
                    <a:pt x="2194051" y="155479"/>
                  </a:lnTo>
                  <a:lnTo>
                    <a:pt x="2146586" y="120763"/>
                  </a:lnTo>
                  <a:lnTo>
                    <a:pt x="2090980" y="92545"/>
                  </a:lnTo>
                  <a:lnTo>
                    <a:pt x="2028003" y="74493"/>
                  </a:lnTo>
                  <a:lnTo>
                    <a:pt x="1978164" y="63269"/>
                  </a:lnTo>
                  <a:lnTo>
                    <a:pt x="1922063" y="52534"/>
                  </a:lnTo>
                  <a:lnTo>
                    <a:pt x="1865276" y="41945"/>
                  </a:lnTo>
                  <a:lnTo>
                    <a:pt x="1807116" y="31398"/>
                  </a:lnTo>
                  <a:lnTo>
                    <a:pt x="1749720" y="20865"/>
                  </a:lnTo>
                  <a:lnTo>
                    <a:pt x="1688259" y="13454"/>
                  </a:lnTo>
                  <a:lnTo>
                    <a:pt x="1645376" y="11721"/>
                  </a:lnTo>
                  <a:lnTo>
                    <a:pt x="1599020" y="10950"/>
                  </a:lnTo>
                  <a:lnTo>
                    <a:pt x="1551122" y="10607"/>
                  </a:lnTo>
                  <a:lnTo>
                    <a:pt x="1502538" y="9285"/>
                  </a:lnTo>
                  <a:lnTo>
                    <a:pt x="1453649" y="4799"/>
                  </a:lnTo>
                  <a:lnTo>
                    <a:pt x="1404624" y="2025"/>
                  </a:lnTo>
                  <a:lnTo>
                    <a:pt x="1354369" y="792"/>
                  </a:lnTo>
                  <a:lnTo>
                    <a:pt x="1300838" y="244"/>
                  </a:lnTo>
                  <a:lnTo>
                    <a:pt x="1248970" y="0"/>
                  </a:lnTo>
                  <a:lnTo>
                    <a:pt x="1197452" y="1062"/>
                  </a:lnTo>
                  <a:lnTo>
                    <a:pt x="1143360" y="5433"/>
                  </a:lnTo>
                  <a:lnTo>
                    <a:pt x="1088123" y="8156"/>
                  </a:lnTo>
                  <a:lnTo>
                    <a:pt x="1033548" y="9366"/>
                  </a:lnTo>
                  <a:lnTo>
                    <a:pt x="981996" y="9904"/>
                  </a:lnTo>
                  <a:lnTo>
                    <a:pt x="925549" y="13262"/>
                  </a:lnTo>
                  <a:lnTo>
                    <a:pt x="866536" y="17484"/>
                  </a:lnTo>
                  <a:lnTo>
                    <a:pt x="809113" y="19361"/>
                  </a:lnTo>
                  <a:lnTo>
                    <a:pt x="752396" y="23314"/>
                  </a:lnTo>
                  <a:lnTo>
                    <a:pt x="695993" y="28971"/>
                  </a:lnTo>
                  <a:lnTo>
                    <a:pt x="639729" y="35385"/>
                  </a:lnTo>
                  <a:lnTo>
                    <a:pt x="580408" y="42134"/>
                  </a:lnTo>
                  <a:lnTo>
                    <a:pt x="520117" y="49034"/>
                  </a:lnTo>
                  <a:lnTo>
                    <a:pt x="462126" y="56000"/>
                  </a:lnTo>
                  <a:lnTo>
                    <a:pt x="398918" y="66115"/>
                  </a:lnTo>
                  <a:lnTo>
                    <a:pt x="343529" y="76069"/>
                  </a:lnTo>
                  <a:lnTo>
                    <a:pt x="299218" y="84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94688" y="214514"/>
            <a:ext cx="418872" cy="528682"/>
          </a:xfrm>
          <a:custGeom>
            <a:avLst/>
            <a:gdLst/>
            <a:ahLst/>
            <a:cxnLst/>
            <a:rect l="0" t="0" r="0" b="0"/>
            <a:pathLst>
              <a:path w="418872" h="528682">
                <a:moveTo>
                  <a:pt x="126866" y="6584"/>
                </a:moveTo>
                <a:lnTo>
                  <a:pt x="84204" y="55485"/>
                </a:lnTo>
                <a:lnTo>
                  <a:pt x="48415" y="110206"/>
                </a:lnTo>
                <a:lnTo>
                  <a:pt x="5488" y="155382"/>
                </a:lnTo>
                <a:lnTo>
                  <a:pt x="1493" y="157255"/>
                </a:lnTo>
                <a:lnTo>
                  <a:pt x="0" y="153825"/>
                </a:lnTo>
                <a:lnTo>
                  <a:pt x="175" y="146858"/>
                </a:lnTo>
                <a:lnTo>
                  <a:pt x="11599" y="120286"/>
                </a:lnTo>
                <a:lnTo>
                  <a:pt x="63853" y="59418"/>
                </a:lnTo>
                <a:lnTo>
                  <a:pt x="112837" y="10105"/>
                </a:lnTo>
                <a:lnTo>
                  <a:pt x="133109" y="2300"/>
                </a:lnTo>
                <a:lnTo>
                  <a:pt x="156547" y="0"/>
                </a:lnTo>
                <a:lnTo>
                  <a:pt x="210843" y="11075"/>
                </a:lnTo>
                <a:lnTo>
                  <a:pt x="237016" y="26502"/>
                </a:lnTo>
                <a:lnTo>
                  <a:pt x="249131" y="42343"/>
                </a:lnTo>
                <a:lnTo>
                  <a:pt x="266441" y="86697"/>
                </a:lnTo>
                <a:lnTo>
                  <a:pt x="267668" y="110040"/>
                </a:lnTo>
                <a:lnTo>
                  <a:pt x="263144" y="132113"/>
                </a:lnTo>
                <a:lnTo>
                  <a:pt x="234658" y="185461"/>
                </a:lnTo>
                <a:lnTo>
                  <a:pt x="198981" y="219256"/>
                </a:lnTo>
                <a:lnTo>
                  <a:pt x="147714" y="249984"/>
                </a:lnTo>
                <a:lnTo>
                  <a:pt x="143105" y="250739"/>
                </a:lnTo>
                <a:lnTo>
                  <a:pt x="142371" y="248903"/>
                </a:lnTo>
                <a:lnTo>
                  <a:pt x="144222" y="245339"/>
                </a:lnTo>
                <a:lnTo>
                  <a:pt x="155637" y="238259"/>
                </a:lnTo>
                <a:lnTo>
                  <a:pt x="202751" y="221840"/>
                </a:lnTo>
                <a:lnTo>
                  <a:pt x="240857" y="219712"/>
                </a:lnTo>
                <a:lnTo>
                  <a:pt x="280614" y="227141"/>
                </a:lnTo>
                <a:lnTo>
                  <a:pt x="342475" y="256611"/>
                </a:lnTo>
                <a:lnTo>
                  <a:pt x="372334" y="282657"/>
                </a:lnTo>
                <a:lnTo>
                  <a:pt x="402215" y="324069"/>
                </a:lnTo>
                <a:lnTo>
                  <a:pt x="415381" y="363736"/>
                </a:lnTo>
                <a:lnTo>
                  <a:pt x="418871" y="395385"/>
                </a:lnTo>
                <a:lnTo>
                  <a:pt x="414184" y="422710"/>
                </a:lnTo>
                <a:lnTo>
                  <a:pt x="398391" y="454704"/>
                </a:lnTo>
                <a:lnTo>
                  <a:pt x="383244" y="471301"/>
                </a:lnTo>
                <a:lnTo>
                  <a:pt x="322036" y="508173"/>
                </a:lnTo>
                <a:lnTo>
                  <a:pt x="265807" y="526890"/>
                </a:lnTo>
                <a:lnTo>
                  <a:pt x="202708" y="528681"/>
                </a:lnTo>
                <a:lnTo>
                  <a:pt x="150426" y="518116"/>
                </a:lnTo>
                <a:lnTo>
                  <a:pt x="87277" y="498191"/>
                </a:lnTo>
                <a:lnTo>
                  <a:pt x="32110" y="4698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787656" y="115813"/>
            <a:ext cx="812908" cy="498041"/>
            <a:chOff x="5787656" y="115813"/>
            <a:chExt cx="812908" cy="498041"/>
          </a:xfrm>
        </p:grpSpPr>
        <p:sp>
          <p:nvSpPr>
            <p:cNvPr id="3" name="Freeform 2"/>
            <p:cNvSpPr/>
            <p:nvPr/>
          </p:nvSpPr>
          <p:spPr>
            <a:xfrm>
              <a:off x="5787656" y="115813"/>
              <a:ext cx="360987" cy="498041"/>
            </a:xfrm>
            <a:custGeom>
              <a:avLst/>
              <a:gdLst/>
              <a:ahLst/>
              <a:cxnLst/>
              <a:rect l="0" t="0" r="0" b="0"/>
              <a:pathLst>
                <a:path w="360987" h="498041">
                  <a:moveTo>
                    <a:pt x="118831" y="0"/>
                  </a:moveTo>
                  <a:lnTo>
                    <a:pt x="84084" y="53875"/>
                  </a:lnTo>
                  <a:lnTo>
                    <a:pt x="63187" y="111036"/>
                  </a:lnTo>
                  <a:lnTo>
                    <a:pt x="32601" y="169500"/>
                  </a:lnTo>
                  <a:lnTo>
                    <a:pt x="28589" y="171492"/>
                  </a:lnTo>
                  <a:lnTo>
                    <a:pt x="24745" y="168140"/>
                  </a:lnTo>
                  <a:lnTo>
                    <a:pt x="21012" y="161226"/>
                  </a:lnTo>
                  <a:lnTo>
                    <a:pt x="21347" y="123550"/>
                  </a:lnTo>
                  <a:lnTo>
                    <a:pt x="29101" y="101314"/>
                  </a:lnTo>
                  <a:lnTo>
                    <a:pt x="53144" y="67976"/>
                  </a:lnTo>
                  <a:lnTo>
                    <a:pt x="84680" y="46007"/>
                  </a:lnTo>
                  <a:lnTo>
                    <a:pt x="123660" y="35859"/>
                  </a:lnTo>
                  <a:lnTo>
                    <a:pt x="159256" y="38441"/>
                  </a:lnTo>
                  <a:lnTo>
                    <a:pt x="178131" y="46721"/>
                  </a:lnTo>
                  <a:lnTo>
                    <a:pt x="186440" y="52204"/>
                  </a:lnTo>
                  <a:lnTo>
                    <a:pt x="209313" y="82278"/>
                  </a:lnTo>
                  <a:lnTo>
                    <a:pt x="241952" y="144947"/>
                  </a:lnTo>
                  <a:lnTo>
                    <a:pt x="249590" y="168536"/>
                  </a:lnTo>
                  <a:lnTo>
                    <a:pt x="254494" y="224927"/>
                  </a:lnTo>
                  <a:lnTo>
                    <a:pt x="252224" y="274875"/>
                  </a:lnTo>
                  <a:lnTo>
                    <a:pt x="244142" y="323600"/>
                  </a:lnTo>
                  <a:lnTo>
                    <a:pt x="235356" y="353222"/>
                  </a:lnTo>
                  <a:lnTo>
                    <a:pt x="201120" y="410367"/>
                  </a:lnTo>
                  <a:lnTo>
                    <a:pt x="170899" y="446414"/>
                  </a:lnTo>
                  <a:lnTo>
                    <a:pt x="123657" y="479555"/>
                  </a:lnTo>
                  <a:lnTo>
                    <a:pt x="83086" y="495900"/>
                  </a:lnTo>
                  <a:lnTo>
                    <a:pt x="58490" y="498040"/>
                  </a:lnTo>
                  <a:lnTo>
                    <a:pt x="37031" y="493922"/>
                  </a:lnTo>
                  <a:lnTo>
                    <a:pt x="19694" y="484293"/>
                  </a:lnTo>
                  <a:lnTo>
                    <a:pt x="7310" y="469095"/>
                  </a:lnTo>
                  <a:lnTo>
                    <a:pt x="2370" y="460129"/>
                  </a:lnTo>
                  <a:lnTo>
                    <a:pt x="0" y="440808"/>
                  </a:lnTo>
                  <a:lnTo>
                    <a:pt x="8010" y="399809"/>
                  </a:lnTo>
                  <a:lnTo>
                    <a:pt x="23564" y="382024"/>
                  </a:lnTo>
                  <a:lnTo>
                    <a:pt x="66088" y="357131"/>
                  </a:lnTo>
                  <a:lnTo>
                    <a:pt x="97744" y="344723"/>
                  </a:lnTo>
                  <a:lnTo>
                    <a:pt x="134939" y="344815"/>
                  </a:lnTo>
                  <a:lnTo>
                    <a:pt x="188260" y="355327"/>
                  </a:lnTo>
                  <a:lnTo>
                    <a:pt x="250199" y="377710"/>
                  </a:lnTo>
                  <a:lnTo>
                    <a:pt x="303964" y="402856"/>
                  </a:lnTo>
                  <a:lnTo>
                    <a:pt x="36098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52411" y="183059"/>
              <a:ext cx="448153" cy="414784"/>
            </a:xfrm>
            <a:custGeom>
              <a:avLst/>
              <a:gdLst/>
              <a:ahLst/>
              <a:cxnLst/>
              <a:rect l="0" t="0" r="0" b="0"/>
              <a:pathLst>
                <a:path w="448153" h="414784">
                  <a:moveTo>
                    <a:pt x="196273" y="27510"/>
                  </a:moveTo>
                  <a:lnTo>
                    <a:pt x="134180" y="33100"/>
                  </a:lnTo>
                  <a:lnTo>
                    <a:pt x="107425" y="47754"/>
                  </a:lnTo>
                  <a:lnTo>
                    <a:pt x="48468" y="102063"/>
                  </a:lnTo>
                  <a:lnTo>
                    <a:pt x="15964" y="165418"/>
                  </a:lnTo>
                  <a:lnTo>
                    <a:pt x="5001" y="192918"/>
                  </a:lnTo>
                  <a:lnTo>
                    <a:pt x="0" y="233538"/>
                  </a:lnTo>
                  <a:lnTo>
                    <a:pt x="11227" y="295714"/>
                  </a:lnTo>
                  <a:lnTo>
                    <a:pt x="32902" y="341102"/>
                  </a:lnTo>
                  <a:lnTo>
                    <a:pt x="54020" y="366221"/>
                  </a:lnTo>
                  <a:lnTo>
                    <a:pt x="83154" y="387312"/>
                  </a:lnTo>
                  <a:lnTo>
                    <a:pt x="134328" y="405512"/>
                  </a:lnTo>
                  <a:lnTo>
                    <a:pt x="189496" y="414783"/>
                  </a:lnTo>
                  <a:lnTo>
                    <a:pt x="245453" y="408209"/>
                  </a:lnTo>
                  <a:lnTo>
                    <a:pt x="301567" y="395645"/>
                  </a:lnTo>
                  <a:lnTo>
                    <a:pt x="340555" y="382252"/>
                  </a:lnTo>
                  <a:lnTo>
                    <a:pt x="379581" y="356766"/>
                  </a:lnTo>
                  <a:lnTo>
                    <a:pt x="409820" y="319626"/>
                  </a:lnTo>
                  <a:lnTo>
                    <a:pt x="435203" y="268443"/>
                  </a:lnTo>
                  <a:lnTo>
                    <a:pt x="444882" y="227189"/>
                  </a:lnTo>
                  <a:lnTo>
                    <a:pt x="448152" y="171328"/>
                  </a:lnTo>
                  <a:lnTo>
                    <a:pt x="437541" y="129265"/>
                  </a:lnTo>
                  <a:lnTo>
                    <a:pt x="411823" y="81535"/>
                  </a:lnTo>
                  <a:lnTo>
                    <a:pt x="382973" y="50147"/>
                  </a:lnTo>
                  <a:lnTo>
                    <a:pt x="331894" y="17987"/>
                  </a:lnTo>
                  <a:lnTo>
                    <a:pt x="303342" y="5730"/>
                  </a:lnTo>
                  <a:lnTo>
                    <a:pt x="253213" y="0"/>
                  </a:lnTo>
                  <a:lnTo>
                    <a:pt x="196766" y="5191"/>
                  </a:lnTo>
                  <a:lnTo>
                    <a:pt x="147064" y="14306"/>
                  </a:lnTo>
                  <a:lnTo>
                    <a:pt x="133102" y="16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2026381" y="94756"/>
            <a:ext cx="908478" cy="747243"/>
          </a:xfrm>
          <a:custGeom>
            <a:avLst/>
            <a:gdLst/>
            <a:ahLst/>
            <a:cxnLst/>
            <a:rect l="0" t="0" r="0" b="0"/>
            <a:pathLst>
              <a:path w="908478" h="747243">
                <a:moveTo>
                  <a:pt x="647857" y="73699"/>
                </a:moveTo>
                <a:lnTo>
                  <a:pt x="636679" y="62521"/>
                </a:lnTo>
                <a:lnTo>
                  <a:pt x="595129" y="46188"/>
                </a:lnTo>
                <a:lnTo>
                  <a:pt x="538742" y="31697"/>
                </a:lnTo>
                <a:lnTo>
                  <a:pt x="488795" y="24210"/>
                </a:lnTo>
                <a:lnTo>
                  <a:pt x="436951" y="21991"/>
                </a:lnTo>
                <a:lnTo>
                  <a:pt x="378209" y="26831"/>
                </a:lnTo>
                <a:lnTo>
                  <a:pt x="317169" y="47457"/>
                </a:lnTo>
                <a:lnTo>
                  <a:pt x="261958" y="74062"/>
                </a:lnTo>
                <a:lnTo>
                  <a:pt x="203786" y="112726"/>
                </a:lnTo>
                <a:lnTo>
                  <a:pt x="176639" y="128547"/>
                </a:lnTo>
                <a:lnTo>
                  <a:pt x="118023" y="182580"/>
                </a:lnTo>
                <a:lnTo>
                  <a:pt x="75817" y="228125"/>
                </a:lnTo>
                <a:lnTo>
                  <a:pt x="47734" y="287044"/>
                </a:lnTo>
                <a:lnTo>
                  <a:pt x="25246" y="343829"/>
                </a:lnTo>
                <a:lnTo>
                  <a:pt x="10709" y="391181"/>
                </a:lnTo>
                <a:lnTo>
                  <a:pt x="3504" y="451314"/>
                </a:lnTo>
                <a:lnTo>
                  <a:pt x="0" y="480174"/>
                </a:lnTo>
                <a:lnTo>
                  <a:pt x="5773" y="522729"/>
                </a:lnTo>
                <a:lnTo>
                  <a:pt x="31212" y="579031"/>
                </a:lnTo>
                <a:lnTo>
                  <a:pt x="78746" y="639677"/>
                </a:lnTo>
                <a:lnTo>
                  <a:pt x="106184" y="665006"/>
                </a:lnTo>
                <a:lnTo>
                  <a:pt x="166015" y="701663"/>
                </a:lnTo>
                <a:lnTo>
                  <a:pt x="227855" y="721524"/>
                </a:lnTo>
                <a:lnTo>
                  <a:pt x="283744" y="736712"/>
                </a:lnTo>
                <a:lnTo>
                  <a:pt x="336421" y="744320"/>
                </a:lnTo>
                <a:lnTo>
                  <a:pt x="396482" y="746574"/>
                </a:lnTo>
                <a:lnTo>
                  <a:pt x="458732" y="747242"/>
                </a:lnTo>
                <a:lnTo>
                  <a:pt x="512271" y="744320"/>
                </a:lnTo>
                <a:lnTo>
                  <a:pt x="572940" y="729554"/>
                </a:lnTo>
                <a:lnTo>
                  <a:pt x="626640" y="706784"/>
                </a:lnTo>
                <a:lnTo>
                  <a:pt x="689767" y="659661"/>
                </a:lnTo>
                <a:lnTo>
                  <a:pt x="750729" y="610646"/>
                </a:lnTo>
                <a:lnTo>
                  <a:pt x="809200" y="554501"/>
                </a:lnTo>
                <a:lnTo>
                  <a:pt x="858421" y="497035"/>
                </a:lnTo>
                <a:lnTo>
                  <a:pt x="871293" y="480607"/>
                </a:lnTo>
                <a:lnTo>
                  <a:pt x="892905" y="425591"/>
                </a:lnTo>
                <a:lnTo>
                  <a:pt x="906268" y="376396"/>
                </a:lnTo>
                <a:lnTo>
                  <a:pt x="908477" y="325994"/>
                </a:lnTo>
                <a:lnTo>
                  <a:pt x="896228" y="264548"/>
                </a:lnTo>
                <a:lnTo>
                  <a:pt x="876259" y="210746"/>
                </a:lnTo>
                <a:lnTo>
                  <a:pt x="842301" y="150534"/>
                </a:lnTo>
                <a:lnTo>
                  <a:pt x="784236" y="97227"/>
                </a:lnTo>
                <a:lnTo>
                  <a:pt x="729681" y="59987"/>
                </a:lnTo>
                <a:lnTo>
                  <a:pt x="670172" y="34769"/>
                </a:lnTo>
                <a:lnTo>
                  <a:pt x="607421" y="12587"/>
                </a:lnTo>
                <a:lnTo>
                  <a:pt x="57415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5045753" y="652766"/>
            <a:ext cx="1747130" cy="1817099"/>
            <a:chOff x="5045753" y="652766"/>
            <a:chExt cx="1747130" cy="1817099"/>
          </a:xfrm>
        </p:grpSpPr>
        <p:sp>
          <p:nvSpPr>
            <p:cNvPr id="7" name="Freeform 6"/>
            <p:cNvSpPr/>
            <p:nvPr/>
          </p:nvSpPr>
          <p:spPr>
            <a:xfrm>
              <a:off x="5843316" y="652766"/>
              <a:ext cx="315856" cy="305328"/>
            </a:xfrm>
            <a:custGeom>
              <a:avLst/>
              <a:gdLst/>
              <a:ahLst/>
              <a:cxnLst/>
              <a:rect l="0" t="0" r="0" b="0"/>
              <a:pathLst>
                <a:path w="315856" h="305328">
                  <a:moveTo>
                    <a:pt x="315855" y="0"/>
                  </a:moveTo>
                  <a:lnTo>
                    <a:pt x="257292" y="49498"/>
                  </a:lnTo>
                  <a:lnTo>
                    <a:pt x="199521" y="105934"/>
                  </a:lnTo>
                  <a:lnTo>
                    <a:pt x="142413" y="162924"/>
                  </a:lnTo>
                  <a:lnTo>
                    <a:pt x="94099" y="219562"/>
                  </a:lnTo>
                  <a:lnTo>
                    <a:pt x="35673" y="28005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117057" y="663295"/>
              <a:ext cx="305327" cy="221099"/>
            </a:xfrm>
            <a:custGeom>
              <a:avLst/>
              <a:gdLst/>
              <a:ahLst/>
              <a:cxnLst/>
              <a:rect l="0" t="0" r="0" b="0"/>
              <a:pathLst>
                <a:path w="305327" h="221099">
                  <a:moveTo>
                    <a:pt x="0" y="0"/>
                  </a:moveTo>
                  <a:lnTo>
                    <a:pt x="54114" y="45781"/>
                  </a:lnTo>
                  <a:lnTo>
                    <a:pt x="113884" y="95239"/>
                  </a:lnTo>
                  <a:lnTo>
                    <a:pt x="168768" y="136966"/>
                  </a:lnTo>
                  <a:lnTo>
                    <a:pt x="231452" y="181120"/>
                  </a:lnTo>
                  <a:lnTo>
                    <a:pt x="278689" y="207179"/>
                  </a:lnTo>
                  <a:lnTo>
                    <a:pt x="305326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69616" y="110549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7938" y="54144"/>
                  </a:lnTo>
                  <a:lnTo>
                    <a:pt x="11992" y="114680"/>
                  </a:lnTo>
                  <a:lnTo>
                    <a:pt x="10962" y="165650"/>
                  </a:lnTo>
                  <a:lnTo>
                    <a:pt x="3379" y="226870"/>
                  </a:lnTo>
                  <a:lnTo>
                    <a:pt x="668" y="28090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06405" y="1126549"/>
              <a:ext cx="263212" cy="167081"/>
            </a:xfrm>
            <a:custGeom>
              <a:avLst/>
              <a:gdLst/>
              <a:ahLst/>
              <a:cxnLst/>
              <a:rect l="0" t="0" r="0" b="0"/>
              <a:pathLst>
                <a:path w="263212" h="167081">
                  <a:moveTo>
                    <a:pt x="263211" y="126342"/>
                  </a:moveTo>
                  <a:lnTo>
                    <a:pt x="199784" y="144300"/>
                  </a:lnTo>
                  <a:lnTo>
                    <a:pt x="147364" y="161491"/>
                  </a:lnTo>
                  <a:lnTo>
                    <a:pt x="96872" y="167080"/>
                  </a:lnTo>
                  <a:lnTo>
                    <a:pt x="44957" y="165064"/>
                  </a:lnTo>
                  <a:lnTo>
                    <a:pt x="33481" y="162685"/>
                  </a:lnTo>
                  <a:lnTo>
                    <a:pt x="14490" y="150683"/>
                  </a:lnTo>
                  <a:lnTo>
                    <a:pt x="6150" y="142569"/>
                  </a:lnTo>
                  <a:lnTo>
                    <a:pt x="1760" y="133651"/>
                  </a:lnTo>
                  <a:lnTo>
                    <a:pt x="0" y="78215"/>
                  </a:lnTo>
                  <a:lnTo>
                    <a:pt x="8332" y="19557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58951" y="1042359"/>
              <a:ext cx="260626" cy="297567"/>
            </a:xfrm>
            <a:custGeom>
              <a:avLst/>
              <a:gdLst/>
              <a:ahLst/>
              <a:cxnLst/>
              <a:rect l="0" t="0" r="0" b="0"/>
              <a:pathLst>
                <a:path w="260626" h="297567">
                  <a:moveTo>
                    <a:pt x="221360" y="10490"/>
                  </a:moveTo>
                  <a:lnTo>
                    <a:pt x="193804" y="3255"/>
                  </a:lnTo>
                  <a:lnTo>
                    <a:pt x="137581" y="612"/>
                  </a:lnTo>
                  <a:lnTo>
                    <a:pt x="75479" y="90"/>
                  </a:lnTo>
                  <a:lnTo>
                    <a:pt x="29827" y="0"/>
                  </a:lnTo>
                  <a:lnTo>
                    <a:pt x="18802" y="3497"/>
                  </a:lnTo>
                  <a:lnTo>
                    <a:pt x="3432" y="16741"/>
                  </a:lnTo>
                  <a:lnTo>
                    <a:pt x="36" y="25186"/>
                  </a:lnTo>
                  <a:lnTo>
                    <a:pt x="0" y="79799"/>
                  </a:lnTo>
                  <a:lnTo>
                    <a:pt x="11680" y="136254"/>
                  </a:lnTo>
                  <a:lnTo>
                    <a:pt x="14893" y="146975"/>
                  </a:lnTo>
                  <a:lnTo>
                    <a:pt x="19374" y="151783"/>
                  </a:lnTo>
                  <a:lnTo>
                    <a:pt x="24701" y="152649"/>
                  </a:lnTo>
                  <a:lnTo>
                    <a:pt x="46497" y="142688"/>
                  </a:lnTo>
                  <a:lnTo>
                    <a:pt x="85303" y="123951"/>
                  </a:lnTo>
                  <a:lnTo>
                    <a:pt x="127494" y="118198"/>
                  </a:lnTo>
                  <a:lnTo>
                    <a:pt x="177040" y="122082"/>
                  </a:lnTo>
                  <a:lnTo>
                    <a:pt x="202053" y="130667"/>
                  </a:lnTo>
                  <a:lnTo>
                    <a:pt x="237173" y="155242"/>
                  </a:lnTo>
                  <a:lnTo>
                    <a:pt x="253861" y="181281"/>
                  </a:lnTo>
                  <a:lnTo>
                    <a:pt x="260625" y="216813"/>
                  </a:lnTo>
                  <a:lnTo>
                    <a:pt x="255969" y="237110"/>
                  </a:lnTo>
                  <a:lnTo>
                    <a:pt x="233915" y="269204"/>
                  </a:lnTo>
                  <a:lnTo>
                    <a:pt x="214461" y="280672"/>
                  </a:lnTo>
                  <a:lnTo>
                    <a:pt x="163845" y="297566"/>
                  </a:lnTo>
                  <a:lnTo>
                    <a:pt x="108787" y="296527"/>
                  </a:lnTo>
                  <a:lnTo>
                    <a:pt x="52904" y="294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34780" y="938784"/>
              <a:ext cx="558103" cy="471456"/>
            </a:xfrm>
            <a:custGeom>
              <a:avLst/>
              <a:gdLst/>
              <a:ahLst/>
              <a:cxnLst/>
              <a:rect l="0" t="0" r="0" b="0"/>
              <a:pathLst>
                <a:path w="558103" h="471456">
                  <a:moveTo>
                    <a:pt x="398173" y="19309"/>
                  </a:moveTo>
                  <a:lnTo>
                    <a:pt x="381406" y="8130"/>
                  </a:lnTo>
                  <a:lnTo>
                    <a:pt x="319082" y="203"/>
                  </a:lnTo>
                  <a:lnTo>
                    <a:pt x="263214" y="0"/>
                  </a:lnTo>
                  <a:lnTo>
                    <a:pt x="221705" y="7998"/>
                  </a:lnTo>
                  <a:lnTo>
                    <a:pt x="169469" y="31069"/>
                  </a:lnTo>
                  <a:lnTo>
                    <a:pt x="113831" y="63746"/>
                  </a:lnTo>
                  <a:lnTo>
                    <a:pt x="80477" y="88107"/>
                  </a:lnTo>
                  <a:lnTo>
                    <a:pt x="41010" y="142516"/>
                  </a:lnTo>
                  <a:lnTo>
                    <a:pt x="18086" y="192425"/>
                  </a:lnTo>
                  <a:lnTo>
                    <a:pt x="4535" y="244258"/>
                  </a:lnTo>
                  <a:lnTo>
                    <a:pt x="0" y="295490"/>
                  </a:lnTo>
                  <a:lnTo>
                    <a:pt x="1587" y="355316"/>
                  </a:lnTo>
                  <a:lnTo>
                    <a:pt x="12774" y="394947"/>
                  </a:lnTo>
                  <a:lnTo>
                    <a:pt x="25673" y="416716"/>
                  </a:lnTo>
                  <a:lnTo>
                    <a:pt x="53836" y="442126"/>
                  </a:lnTo>
                  <a:lnTo>
                    <a:pt x="91297" y="462133"/>
                  </a:lnTo>
                  <a:lnTo>
                    <a:pt x="148996" y="470078"/>
                  </a:lnTo>
                  <a:lnTo>
                    <a:pt x="202290" y="471455"/>
                  </a:lnTo>
                  <a:lnTo>
                    <a:pt x="259415" y="465623"/>
                  </a:lnTo>
                  <a:lnTo>
                    <a:pt x="313386" y="452197"/>
                  </a:lnTo>
                  <a:lnTo>
                    <a:pt x="366422" y="434571"/>
                  </a:lnTo>
                  <a:lnTo>
                    <a:pt x="416062" y="407122"/>
                  </a:lnTo>
                  <a:lnTo>
                    <a:pt x="474756" y="366405"/>
                  </a:lnTo>
                  <a:lnTo>
                    <a:pt x="521835" y="323397"/>
                  </a:lnTo>
                  <a:lnTo>
                    <a:pt x="546078" y="284624"/>
                  </a:lnTo>
                  <a:lnTo>
                    <a:pt x="556715" y="257330"/>
                  </a:lnTo>
                  <a:lnTo>
                    <a:pt x="558102" y="210066"/>
                  </a:lnTo>
                  <a:lnTo>
                    <a:pt x="545515" y="164607"/>
                  </a:lnTo>
                  <a:lnTo>
                    <a:pt x="520301" y="124136"/>
                  </a:lnTo>
                  <a:lnTo>
                    <a:pt x="480229" y="86391"/>
                  </a:lnTo>
                  <a:lnTo>
                    <a:pt x="440287" y="61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32704" y="1558217"/>
              <a:ext cx="231628" cy="252685"/>
            </a:xfrm>
            <a:custGeom>
              <a:avLst/>
              <a:gdLst/>
              <a:ahLst/>
              <a:cxnLst/>
              <a:rect l="0" t="0" r="0" b="0"/>
              <a:pathLst>
                <a:path w="231628" h="252685">
                  <a:moveTo>
                    <a:pt x="231627" y="0"/>
                  </a:moveTo>
                  <a:lnTo>
                    <a:pt x="195711" y="53875"/>
                  </a:lnTo>
                  <a:lnTo>
                    <a:pt x="161329" y="111037"/>
                  </a:lnTo>
                  <a:lnTo>
                    <a:pt x="113725" y="169500"/>
                  </a:lnTo>
                  <a:lnTo>
                    <a:pt x="52460" y="21706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95917" y="1558217"/>
              <a:ext cx="115814" cy="305328"/>
            </a:xfrm>
            <a:custGeom>
              <a:avLst/>
              <a:gdLst/>
              <a:ahLst/>
              <a:cxnLst/>
              <a:rect l="0" t="0" r="0" b="0"/>
              <a:pathLst>
                <a:path w="115814" h="305328">
                  <a:moveTo>
                    <a:pt x="0" y="0"/>
                  </a:moveTo>
                  <a:lnTo>
                    <a:pt x="25194" y="62281"/>
                  </a:lnTo>
                  <a:lnTo>
                    <a:pt x="50833" y="124607"/>
                  </a:lnTo>
                  <a:lnTo>
                    <a:pt x="77544" y="183754"/>
                  </a:lnTo>
                  <a:lnTo>
                    <a:pt x="99112" y="241711"/>
                  </a:lnTo>
                  <a:lnTo>
                    <a:pt x="106576" y="277899"/>
                  </a:lnTo>
                  <a:lnTo>
                    <a:pt x="11581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09889" y="2013659"/>
              <a:ext cx="212288" cy="335754"/>
            </a:xfrm>
            <a:custGeom>
              <a:avLst/>
              <a:gdLst/>
              <a:ahLst/>
              <a:cxnLst/>
              <a:rect l="0" t="0" r="0" b="0"/>
              <a:pathLst>
                <a:path w="212288" h="335754">
                  <a:moveTo>
                    <a:pt x="1717" y="60455"/>
                  </a:moveTo>
                  <a:lnTo>
                    <a:pt x="19698" y="36408"/>
                  </a:lnTo>
                  <a:lnTo>
                    <a:pt x="46039" y="16155"/>
                  </a:lnTo>
                  <a:lnTo>
                    <a:pt x="77240" y="3395"/>
                  </a:lnTo>
                  <a:lnTo>
                    <a:pt x="102353" y="0"/>
                  </a:lnTo>
                  <a:lnTo>
                    <a:pt x="122873" y="4730"/>
                  </a:lnTo>
                  <a:lnTo>
                    <a:pt x="139792" y="15801"/>
                  </a:lnTo>
                  <a:lnTo>
                    <a:pt x="155111" y="32420"/>
                  </a:lnTo>
                  <a:lnTo>
                    <a:pt x="175603" y="80090"/>
                  </a:lnTo>
                  <a:lnTo>
                    <a:pt x="184910" y="121904"/>
                  </a:lnTo>
                  <a:lnTo>
                    <a:pt x="181298" y="170819"/>
                  </a:lnTo>
                  <a:lnTo>
                    <a:pt x="171649" y="221187"/>
                  </a:lnTo>
                  <a:lnTo>
                    <a:pt x="153323" y="265097"/>
                  </a:lnTo>
                  <a:lnTo>
                    <a:pt x="126186" y="299684"/>
                  </a:lnTo>
                  <a:lnTo>
                    <a:pt x="95918" y="324100"/>
                  </a:lnTo>
                  <a:lnTo>
                    <a:pt x="75170" y="334778"/>
                  </a:lnTo>
                  <a:lnTo>
                    <a:pt x="64723" y="335753"/>
                  </a:lnTo>
                  <a:lnTo>
                    <a:pt x="43758" y="330599"/>
                  </a:lnTo>
                  <a:lnTo>
                    <a:pt x="17813" y="314542"/>
                  </a:lnTo>
                  <a:lnTo>
                    <a:pt x="5751" y="298555"/>
                  </a:lnTo>
                  <a:lnTo>
                    <a:pt x="897" y="289378"/>
                  </a:lnTo>
                  <a:lnTo>
                    <a:pt x="0" y="279751"/>
                  </a:lnTo>
                  <a:lnTo>
                    <a:pt x="5243" y="259695"/>
                  </a:lnTo>
                  <a:lnTo>
                    <a:pt x="21349" y="234262"/>
                  </a:lnTo>
                  <a:lnTo>
                    <a:pt x="43588" y="222320"/>
                  </a:lnTo>
                  <a:lnTo>
                    <a:pt x="71799" y="215453"/>
                  </a:lnTo>
                  <a:lnTo>
                    <a:pt x="131157" y="217457"/>
                  </a:lnTo>
                  <a:lnTo>
                    <a:pt x="175380" y="218108"/>
                  </a:lnTo>
                  <a:lnTo>
                    <a:pt x="212287" y="21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90673" y="201094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58833" y="2000414"/>
              <a:ext cx="231883" cy="287516"/>
            </a:xfrm>
            <a:custGeom>
              <a:avLst/>
              <a:gdLst/>
              <a:ahLst/>
              <a:cxnLst/>
              <a:rect l="0" t="0" r="0" b="0"/>
              <a:pathLst>
                <a:path w="231883" h="287516">
                  <a:moveTo>
                    <a:pt x="95011" y="0"/>
                  </a:moveTo>
                  <a:lnTo>
                    <a:pt x="119058" y="17981"/>
                  </a:lnTo>
                  <a:lnTo>
                    <a:pt x="160477" y="74354"/>
                  </a:lnTo>
                  <a:lnTo>
                    <a:pt x="173160" y="106649"/>
                  </a:lnTo>
                  <a:lnTo>
                    <a:pt x="176268" y="146503"/>
                  </a:lnTo>
                  <a:lnTo>
                    <a:pt x="167431" y="205540"/>
                  </a:lnTo>
                  <a:lnTo>
                    <a:pt x="159953" y="228222"/>
                  </a:lnTo>
                  <a:lnTo>
                    <a:pt x="148830" y="246101"/>
                  </a:lnTo>
                  <a:lnTo>
                    <a:pt x="123826" y="269321"/>
                  </a:lnTo>
                  <a:lnTo>
                    <a:pt x="94190" y="285430"/>
                  </a:lnTo>
                  <a:lnTo>
                    <a:pt x="73590" y="287515"/>
                  </a:lnTo>
                  <a:lnTo>
                    <a:pt x="31768" y="279321"/>
                  </a:lnTo>
                  <a:lnTo>
                    <a:pt x="13871" y="263743"/>
                  </a:lnTo>
                  <a:lnTo>
                    <a:pt x="5823" y="253038"/>
                  </a:lnTo>
                  <a:lnTo>
                    <a:pt x="0" y="228665"/>
                  </a:lnTo>
                  <a:lnTo>
                    <a:pt x="85" y="215614"/>
                  </a:lnTo>
                  <a:lnTo>
                    <a:pt x="3651" y="204574"/>
                  </a:lnTo>
                  <a:lnTo>
                    <a:pt x="16972" y="186068"/>
                  </a:lnTo>
                  <a:lnTo>
                    <a:pt x="40830" y="176284"/>
                  </a:lnTo>
                  <a:lnTo>
                    <a:pt x="69761" y="173105"/>
                  </a:lnTo>
                  <a:lnTo>
                    <a:pt x="129581" y="180596"/>
                  </a:lnTo>
                  <a:lnTo>
                    <a:pt x="191787" y="187752"/>
                  </a:lnTo>
                  <a:lnTo>
                    <a:pt x="23188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98429" y="1889063"/>
              <a:ext cx="531389" cy="456092"/>
            </a:xfrm>
            <a:custGeom>
              <a:avLst/>
              <a:gdLst/>
              <a:ahLst/>
              <a:cxnLst/>
              <a:rect l="0" t="0" r="0" b="0"/>
              <a:pathLst>
                <a:path w="531389" h="456092">
                  <a:moveTo>
                    <a:pt x="350172" y="6066"/>
                  </a:moveTo>
                  <a:lnTo>
                    <a:pt x="317720" y="0"/>
                  </a:lnTo>
                  <a:lnTo>
                    <a:pt x="254651" y="10625"/>
                  </a:lnTo>
                  <a:lnTo>
                    <a:pt x="205016" y="26004"/>
                  </a:lnTo>
                  <a:lnTo>
                    <a:pt x="144247" y="60567"/>
                  </a:lnTo>
                  <a:lnTo>
                    <a:pt x="84249" y="106007"/>
                  </a:lnTo>
                  <a:lnTo>
                    <a:pt x="45480" y="153536"/>
                  </a:lnTo>
                  <a:lnTo>
                    <a:pt x="17198" y="214917"/>
                  </a:lnTo>
                  <a:lnTo>
                    <a:pt x="0" y="278038"/>
                  </a:lnTo>
                  <a:lnTo>
                    <a:pt x="102" y="323867"/>
                  </a:lnTo>
                  <a:lnTo>
                    <a:pt x="13131" y="367081"/>
                  </a:lnTo>
                  <a:lnTo>
                    <a:pt x="28410" y="389175"/>
                  </a:lnTo>
                  <a:lnTo>
                    <a:pt x="66815" y="422423"/>
                  </a:lnTo>
                  <a:lnTo>
                    <a:pt x="125008" y="443116"/>
                  </a:lnTo>
                  <a:lnTo>
                    <a:pt x="176742" y="453627"/>
                  </a:lnTo>
                  <a:lnTo>
                    <a:pt x="232494" y="456091"/>
                  </a:lnTo>
                  <a:lnTo>
                    <a:pt x="290792" y="447037"/>
                  </a:lnTo>
                  <a:lnTo>
                    <a:pt x="343886" y="434251"/>
                  </a:lnTo>
                  <a:lnTo>
                    <a:pt x="397832" y="415646"/>
                  </a:lnTo>
                  <a:lnTo>
                    <a:pt x="446804" y="388398"/>
                  </a:lnTo>
                  <a:lnTo>
                    <a:pt x="493610" y="346470"/>
                  </a:lnTo>
                  <a:lnTo>
                    <a:pt x="514985" y="308658"/>
                  </a:lnTo>
                  <a:lnTo>
                    <a:pt x="530546" y="260409"/>
                  </a:lnTo>
                  <a:lnTo>
                    <a:pt x="531388" y="214658"/>
                  </a:lnTo>
                  <a:lnTo>
                    <a:pt x="524229" y="177056"/>
                  </a:lnTo>
                  <a:lnTo>
                    <a:pt x="485379" y="114033"/>
                  </a:lnTo>
                  <a:lnTo>
                    <a:pt x="476514" y="100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45753" y="1940536"/>
              <a:ext cx="509263" cy="529329"/>
            </a:xfrm>
            <a:custGeom>
              <a:avLst/>
              <a:gdLst/>
              <a:ahLst/>
              <a:cxnLst/>
              <a:rect l="0" t="0" r="0" b="0"/>
              <a:pathLst>
                <a:path w="509263" h="529329">
                  <a:moveTo>
                    <a:pt x="260609" y="7236"/>
                  </a:moveTo>
                  <a:lnTo>
                    <a:pt x="233053" y="0"/>
                  </a:lnTo>
                  <a:lnTo>
                    <a:pt x="192263" y="22"/>
                  </a:lnTo>
                  <a:lnTo>
                    <a:pt x="168232" y="8319"/>
                  </a:lnTo>
                  <a:lnTo>
                    <a:pt x="113524" y="50879"/>
                  </a:lnTo>
                  <a:lnTo>
                    <a:pt x="71159" y="102944"/>
                  </a:lnTo>
                  <a:lnTo>
                    <a:pt x="38570" y="159979"/>
                  </a:lnTo>
                  <a:lnTo>
                    <a:pt x="19655" y="212492"/>
                  </a:lnTo>
                  <a:lnTo>
                    <a:pt x="4653" y="267319"/>
                  </a:lnTo>
                  <a:lnTo>
                    <a:pt x="0" y="327585"/>
                  </a:lnTo>
                  <a:lnTo>
                    <a:pt x="9133" y="388882"/>
                  </a:lnTo>
                  <a:lnTo>
                    <a:pt x="16651" y="419012"/>
                  </a:lnTo>
                  <a:lnTo>
                    <a:pt x="35207" y="450297"/>
                  </a:lnTo>
                  <a:lnTo>
                    <a:pt x="63582" y="480104"/>
                  </a:lnTo>
                  <a:lnTo>
                    <a:pt x="114499" y="511730"/>
                  </a:lnTo>
                  <a:lnTo>
                    <a:pt x="143029" y="523913"/>
                  </a:lnTo>
                  <a:lnTo>
                    <a:pt x="175206" y="529328"/>
                  </a:lnTo>
                  <a:lnTo>
                    <a:pt x="226206" y="521199"/>
                  </a:lnTo>
                  <a:lnTo>
                    <a:pt x="286266" y="504726"/>
                  </a:lnTo>
                  <a:lnTo>
                    <a:pt x="349646" y="467835"/>
                  </a:lnTo>
                  <a:lnTo>
                    <a:pt x="410772" y="414593"/>
                  </a:lnTo>
                  <a:lnTo>
                    <a:pt x="452397" y="371076"/>
                  </a:lnTo>
                  <a:lnTo>
                    <a:pt x="479653" y="311299"/>
                  </a:lnTo>
                  <a:lnTo>
                    <a:pt x="499686" y="262015"/>
                  </a:lnTo>
                  <a:lnTo>
                    <a:pt x="509262" y="210367"/>
                  </a:lnTo>
                  <a:lnTo>
                    <a:pt x="500920" y="163609"/>
                  </a:lnTo>
                  <a:lnTo>
                    <a:pt x="469905" y="108227"/>
                  </a:lnTo>
                  <a:lnTo>
                    <a:pt x="433796" y="69212"/>
                  </a:lnTo>
                  <a:lnTo>
                    <a:pt x="398882" y="44706"/>
                  </a:lnTo>
                  <a:lnTo>
                    <a:pt x="344464" y="25946"/>
                  </a:lnTo>
                  <a:lnTo>
                    <a:pt x="302724" y="1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2081054" y="2750685"/>
            <a:ext cx="306037" cy="395144"/>
          </a:xfrm>
          <a:custGeom>
            <a:avLst/>
            <a:gdLst/>
            <a:ahLst/>
            <a:cxnLst/>
            <a:rect l="0" t="0" r="0" b="0"/>
            <a:pathLst>
              <a:path w="306037" h="395144">
                <a:moveTo>
                  <a:pt x="98345" y="28838"/>
                </a:moveTo>
                <a:lnTo>
                  <a:pt x="55683" y="89711"/>
                </a:lnTo>
                <a:lnTo>
                  <a:pt x="43119" y="106195"/>
                </a:lnTo>
                <a:lnTo>
                  <a:pt x="16130" y="155662"/>
                </a:lnTo>
                <a:lnTo>
                  <a:pt x="10780" y="159011"/>
                </a:lnTo>
                <a:lnTo>
                  <a:pt x="6043" y="157734"/>
                </a:lnTo>
                <a:lnTo>
                  <a:pt x="1715" y="153373"/>
                </a:lnTo>
                <a:lnTo>
                  <a:pt x="0" y="146956"/>
                </a:lnTo>
                <a:lnTo>
                  <a:pt x="1213" y="130468"/>
                </a:lnTo>
                <a:lnTo>
                  <a:pt x="27099" y="70631"/>
                </a:lnTo>
                <a:lnTo>
                  <a:pt x="43959" y="44861"/>
                </a:lnTo>
                <a:lnTo>
                  <a:pt x="69362" y="22407"/>
                </a:lnTo>
                <a:lnTo>
                  <a:pt x="99116" y="6525"/>
                </a:lnTo>
                <a:lnTo>
                  <a:pt x="135748" y="0"/>
                </a:lnTo>
                <a:lnTo>
                  <a:pt x="159422" y="4713"/>
                </a:lnTo>
                <a:lnTo>
                  <a:pt x="170648" y="9245"/>
                </a:lnTo>
                <a:lnTo>
                  <a:pt x="178133" y="16946"/>
                </a:lnTo>
                <a:lnTo>
                  <a:pt x="186448" y="37980"/>
                </a:lnTo>
                <a:lnTo>
                  <a:pt x="183905" y="62927"/>
                </a:lnTo>
                <a:lnTo>
                  <a:pt x="174976" y="87272"/>
                </a:lnTo>
                <a:lnTo>
                  <a:pt x="155625" y="114132"/>
                </a:lnTo>
                <a:lnTo>
                  <a:pt x="134034" y="132229"/>
                </a:lnTo>
                <a:lnTo>
                  <a:pt x="133836" y="131691"/>
                </a:lnTo>
                <a:lnTo>
                  <a:pt x="136043" y="128992"/>
                </a:lnTo>
                <a:lnTo>
                  <a:pt x="150974" y="129113"/>
                </a:lnTo>
                <a:lnTo>
                  <a:pt x="193099" y="138722"/>
                </a:lnTo>
                <a:lnTo>
                  <a:pt x="256272" y="173440"/>
                </a:lnTo>
                <a:lnTo>
                  <a:pt x="282268" y="199584"/>
                </a:lnTo>
                <a:lnTo>
                  <a:pt x="299200" y="235147"/>
                </a:lnTo>
                <a:lnTo>
                  <a:pt x="306036" y="275320"/>
                </a:lnTo>
                <a:lnTo>
                  <a:pt x="302472" y="311270"/>
                </a:lnTo>
                <a:lnTo>
                  <a:pt x="290843" y="333348"/>
                </a:lnTo>
                <a:lnTo>
                  <a:pt x="273977" y="352519"/>
                </a:lnTo>
                <a:lnTo>
                  <a:pt x="243580" y="369888"/>
                </a:lnTo>
                <a:lnTo>
                  <a:pt x="191981" y="386238"/>
                </a:lnTo>
                <a:lnTo>
                  <a:pt x="131139" y="395143"/>
                </a:lnTo>
                <a:lnTo>
                  <a:pt x="68305" y="385594"/>
                </a:lnTo>
                <a:lnTo>
                  <a:pt x="24645" y="37627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5263350" y="2671440"/>
            <a:ext cx="1310309" cy="560809"/>
            <a:chOff x="5263350" y="2671440"/>
            <a:chExt cx="1310309" cy="560809"/>
          </a:xfrm>
        </p:grpSpPr>
        <p:sp>
          <p:nvSpPr>
            <p:cNvPr id="22" name="Freeform 21"/>
            <p:cNvSpPr/>
            <p:nvPr/>
          </p:nvSpPr>
          <p:spPr>
            <a:xfrm>
              <a:off x="5263350" y="2786279"/>
              <a:ext cx="327283" cy="395510"/>
            </a:xfrm>
            <a:custGeom>
              <a:avLst/>
              <a:gdLst/>
              <a:ahLst/>
              <a:cxnLst/>
              <a:rect l="0" t="0" r="0" b="0"/>
              <a:pathLst>
                <a:path w="327283" h="395510">
                  <a:moveTo>
                    <a:pt x="95655" y="14301"/>
                  </a:moveTo>
                  <a:lnTo>
                    <a:pt x="76527" y="67006"/>
                  </a:lnTo>
                  <a:lnTo>
                    <a:pt x="65316" y="82959"/>
                  </a:lnTo>
                  <a:lnTo>
                    <a:pt x="49416" y="94728"/>
                  </a:lnTo>
                  <a:lnTo>
                    <a:pt x="40263" y="99505"/>
                  </a:lnTo>
                  <a:lnTo>
                    <a:pt x="35330" y="99179"/>
                  </a:lnTo>
                  <a:lnTo>
                    <a:pt x="33211" y="95453"/>
                  </a:lnTo>
                  <a:lnTo>
                    <a:pt x="33977" y="81954"/>
                  </a:lnTo>
                  <a:lnTo>
                    <a:pt x="38217" y="64256"/>
                  </a:lnTo>
                  <a:lnTo>
                    <a:pt x="58359" y="34562"/>
                  </a:lnTo>
                  <a:lnTo>
                    <a:pt x="86554" y="14715"/>
                  </a:lnTo>
                  <a:lnTo>
                    <a:pt x="117135" y="1425"/>
                  </a:lnTo>
                  <a:lnTo>
                    <a:pt x="137957" y="0"/>
                  </a:lnTo>
                  <a:lnTo>
                    <a:pt x="157740" y="4435"/>
                  </a:lnTo>
                  <a:lnTo>
                    <a:pt x="174331" y="14206"/>
                  </a:lnTo>
                  <a:lnTo>
                    <a:pt x="186384" y="32586"/>
                  </a:lnTo>
                  <a:lnTo>
                    <a:pt x="203654" y="82514"/>
                  </a:lnTo>
                  <a:lnTo>
                    <a:pt x="209153" y="134728"/>
                  </a:lnTo>
                  <a:lnTo>
                    <a:pt x="205193" y="189063"/>
                  </a:lnTo>
                  <a:lnTo>
                    <a:pt x="196611" y="247797"/>
                  </a:lnTo>
                  <a:lnTo>
                    <a:pt x="182061" y="306478"/>
                  </a:lnTo>
                  <a:lnTo>
                    <a:pt x="163241" y="346797"/>
                  </a:lnTo>
                  <a:lnTo>
                    <a:pt x="135958" y="379150"/>
                  </a:lnTo>
                  <a:lnTo>
                    <a:pt x="115907" y="392095"/>
                  </a:lnTo>
                  <a:lnTo>
                    <a:pt x="95297" y="395509"/>
                  </a:lnTo>
                  <a:lnTo>
                    <a:pt x="74439" y="391957"/>
                  </a:lnTo>
                  <a:lnTo>
                    <a:pt x="44135" y="376803"/>
                  </a:lnTo>
                  <a:lnTo>
                    <a:pt x="19818" y="356326"/>
                  </a:lnTo>
                  <a:lnTo>
                    <a:pt x="5018" y="338277"/>
                  </a:lnTo>
                  <a:lnTo>
                    <a:pt x="0" y="315438"/>
                  </a:lnTo>
                  <a:lnTo>
                    <a:pt x="299" y="302797"/>
                  </a:lnTo>
                  <a:lnTo>
                    <a:pt x="5178" y="293199"/>
                  </a:lnTo>
                  <a:lnTo>
                    <a:pt x="23078" y="279416"/>
                  </a:lnTo>
                  <a:lnTo>
                    <a:pt x="59463" y="270668"/>
                  </a:lnTo>
                  <a:lnTo>
                    <a:pt x="112509" y="276118"/>
                  </a:lnTo>
                  <a:lnTo>
                    <a:pt x="174390" y="297419"/>
                  </a:lnTo>
                  <a:lnTo>
                    <a:pt x="228148" y="315197"/>
                  </a:lnTo>
                  <a:lnTo>
                    <a:pt x="280014" y="326855"/>
                  </a:lnTo>
                  <a:lnTo>
                    <a:pt x="327282" y="330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13988" y="2671440"/>
              <a:ext cx="224044" cy="224665"/>
            </a:xfrm>
            <a:custGeom>
              <a:avLst/>
              <a:gdLst/>
              <a:ahLst/>
              <a:cxnLst/>
              <a:rect l="0" t="0" r="0" b="0"/>
              <a:pathLst>
                <a:path w="224044" h="224665">
                  <a:moveTo>
                    <a:pt x="24001" y="44912"/>
                  </a:moveTo>
                  <a:lnTo>
                    <a:pt x="12823" y="56090"/>
                  </a:lnTo>
                  <a:lnTo>
                    <a:pt x="8360" y="55874"/>
                  </a:lnTo>
                  <a:lnTo>
                    <a:pt x="4216" y="52220"/>
                  </a:lnTo>
                  <a:lnTo>
                    <a:pt x="282" y="46274"/>
                  </a:lnTo>
                  <a:lnTo>
                    <a:pt x="0" y="38801"/>
                  </a:lnTo>
                  <a:lnTo>
                    <a:pt x="5925" y="21139"/>
                  </a:lnTo>
                  <a:lnTo>
                    <a:pt x="13120" y="13855"/>
                  </a:lnTo>
                  <a:lnTo>
                    <a:pt x="33593" y="2643"/>
                  </a:lnTo>
                  <a:lnTo>
                    <a:pt x="58290" y="0"/>
                  </a:lnTo>
                  <a:lnTo>
                    <a:pt x="106684" y="7834"/>
                  </a:lnTo>
                  <a:lnTo>
                    <a:pt x="139357" y="22878"/>
                  </a:lnTo>
                  <a:lnTo>
                    <a:pt x="165676" y="47742"/>
                  </a:lnTo>
                  <a:lnTo>
                    <a:pt x="182703" y="82925"/>
                  </a:lnTo>
                  <a:lnTo>
                    <a:pt x="183978" y="128575"/>
                  </a:lnTo>
                  <a:lnTo>
                    <a:pt x="176947" y="167967"/>
                  </a:lnTo>
                  <a:lnTo>
                    <a:pt x="161865" y="196276"/>
                  </a:lnTo>
                  <a:lnTo>
                    <a:pt x="131400" y="219482"/>
                  </a:lnTo>
                  <a:lnTo>
                    <a:pt x="106049" y="224664"/>
                  </a:lnTo>
                  <a:lnTo>
                    <a:pt x="92738" y="224408"/>
                  </a:lnTo>
                  <a:lnTo>
                    <a:pt x="82694" y="220728"/>
                  </a:lnTo>
                  <a:lnTo>
                    <a:pt x="68415" y="207280"/>
                  </a:lnTo>
                  <a:lnTo>
                    <a:pt x="65309" y="198781"/>
                  </a:lnTo>
                  <a:lnTo>
                    <a:pt x="64977" y="179979"/>
                  </a:lnTo>
                  <a:lnTo>
                    <a:pt x="71848" y="163043"/>
                  </a:lnTo>
                  <a:lnTo>
                    <a:pt x="76956" y="155252"/>
                  </a:lnTo>
                  <a:lnTo>
                    <a:pt x="85041" y="150057"/>
                  </a:lnTo>
                  <a:lnTo>
                    <a:pt x="118776" y="142746"/>
                  </a:lnTo>
                  <a:lnTo>
                    <a:pt x="158408" y="142920"/>
                  </a:lnTo>
                  <a:lnTo>
                    <a:pt x="204362" y="159635"/>
                  </a:lnTo>
                  <a:lnTo>
                    <a:pt x="224043" y="171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59129" y="2884808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81239" y="17981"/>
                  </a:lnTo>
                  <a:lnTo>
                    <a:pt x="38650" y="7318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95958" y="2863751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168456" y="157927"/>
                  </a:moveTo>
                  <a:lnTo>
                    <a:pt x="122675" y="103813"/>
                  </a:lnTo>
                  <a:lnTo>
                    <a:pt x="65969" y="53437"/>
                  </a:lnTo>
                  <a:lnTo>
                    <a:pt x="16089" y="137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17192" y="2717952"/>
              <a:ext cx="356467" cy="514297"/>
            </a:xfrm>
            <a:custGeom>
              <a:avLst/>
              <a:gdLst/>
              <a:ahLst/>
              <a:cxnLst/>
              <a:rect l="0" t="0" r="0" b="0"/>
              <a:pathLst>
                <a:path w="356467" h="514297">
                  <a:moveTo>
                    <a:pt x="278891" y="19457"/>
                  </a:moveTo>
                  <a:lnTo>
                    <a:pt x="262123" y="25046"/>
                  </a:lnTo>
                  <a:lnTo>
                    <a:pt x="244532" y="24671"/>
                  </a:lnTo>
                  <a:lnTo>
                    <a:pt x="187062" y="18974"/>
                  </a:lnTo>
                  <a:lnTo>
                    <a:pt x="126288" y="10482"/>
                  </a:lnTo>
                  <a:lnTo>
                    <a:pt x="71496" y="2000"/>
                  </a:lnTo>
                  <a:lnTo>
                    <a:pt x="43606" y="0"/>
                  </a:lnTo>
                  <a:lnTo>
                    <a:pt x="21851" y="5350"/>
                  </a:lnTo>
                  <a:lnTo>
                    <a:pt x="12775" y="10052"/>
                  </a:lnTo>
                  <a:lnTo>
                    <a:pt x="6723" y="17867"/>
                  </a:lnTo>
                  <a:lnTo>
                    <a:pt x="0" y="39027"/>
                  </a:lnTo>
                  <a:lnTo>
                    <a:pt x="1804" y="77248"/>
                  </a:lnTo>
                  <a:lnTo>
                    <a:pt x="20130" y="130915"/>
                  </a:lnTo>
                  <a:lnTo>
                    <a:pt x="33109" y="179644"/>
                  </a:lnTo>
                  <a:lnTo>
                    <a:pt x="34317" y="192929"/>
                  </a:lnTo>
                  <a:lnTo>
                    <a:pt x="37463" y="199446"/>
                  </a:lnTo>
                  <a:lnTo>
                    <a:pt x="41900" y="201450"/>
                  </a:lnTo>
                  <a:lnTo>
                    <a:pt x="93875" y="190372"/>
                  </a:lnTo>
                  <a:lnTo>
                    <a:pt x="132824" y="191761"/>
                  </a:lnTo>
                  <a:lnTo>
                    <a:pt x="187907" y="202711"/>
                  </a:lnTo>
                  <a:lnTo>
                    <a:pt x="224246" y="218294"/>
                  </a:lnTo>
                  <a:lnTo>
                    <a:pt x="281746" y="259721"/>
                  </a:lnTo>
                  <a:lnTo>
                    <a:pt x="305896" y="277149"/>
                  </a:lnTo>
                  <a:lnTo>
                    <a:pt x="331476" y="312099"/>
                  </a:lnTo>
                  <a:lnTo>
                    <a:pt x="355168" y="366614"/>
                  </a:lnTo>
                  <a:lnTo>
                    <a:pt x="356466" y="387828"/>
                  </a:lnTo>
                  <a:lnTo>
                    <a:pt x="351973" y="408955"/>
                  </a:lnTo>
                  <a:lnTo>
                    <a:pt x="335120" y="440580"/>
                  </a:lnTo>
                  <a:lnTo>
                    <a:pt x="317919" y="461646"/>
                  </a:lnTo>
                  <a:lnTo>
                    <a:pt x="295456" y="476469"/>
                  </a:lnTo>
                  <a:lnTo>
                    <a:pt x="237319" y="495516"/>
                  </a:lnTo>
                  <a:lnTo>
                    <a:pt x="181425" y="509373"/>
                  </a:lnTo>
                  <a:lnTo>
                    <a:pt x="152549" y="514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192272" y="3803375"/>
            <a:ext cx="1240226" cy="508824"/>
            <a:chOff x="3192272" y="3803375"/>
            <a:chExt cx="1240226" cy="508824"/>
          </a:xfrm>
        </p:grpSpPr>
        <p:sp>
          <p:nvSpPr>
            <p:cNvPr id="28" name="Freeform 27"/>
            <p:cNvSpPr/>
            <p:nvPr/>
          </p:nvSpPr>
          <p:spPr>
            <a:xfrm>
              <a:off x="3192272" y="3803375"/>
              <a:ext cx="345304" cy="457769"/>
            </a:xfrm>
            <a:custGeom>
              <a:avLst/>
              <a:gdLst/>
              <a:ahLst/>
              <a:cxnLst/>
              <a:rect l="0" t="0" r="0" b="0"/>
              <a:pathLst>
                <a:path w="345304" h="457769">
                  <a:moveTo>
                    <a:pt x="282132" y="50055"/>
                  </a:moveTo>
                  <a:lnTo>
                    <a:pt x="245045" y="15308"/>
                  </a:lnTo>
                  <a:lnTo>
                    <a:pt x="227044" y="6145"/>
                  </a:lnTo>
                  <a:lnTo>
                    <a:pt x="191590" y="0"/>
                  </a:lnTo>
                  <a:lnTo>
                    <a:pt x="151449" y="3768"/>
                  </a:lnTo>
                  <a:lnTo>
                    <a:pt x="130074" y="12325"/>
                  </a:lnTo>
                  <a:lnTo>
                    <a:pt x="74273" y="45226"/>
                  </a:lnTo>
                  <a:lnTo>
                    <a:pt x="44021" y="82766"/>
                  </a:lnTo>
                  <a:lnTo>
                    <a:pt x="19914" y="145883"/>
                  </a:lnTo>
                  <a:lnTo>
                    <a:pt x="5078" y="201175"/>
                  </a:lnTo>
                  <a:lnTo>
                    <a:pt x="0" y="243140"/>
                  </a:lnTo>
                  <a:lnTo>
                    <a:pt x="13926" y="306478"/>
                  </a:lnTo>
                  <a:lnTo>
                    <a:pt x="32274" y="362142"/>
                  </a:lnTo>
                  <a:lnTo>
                    <a:pt x="54462" y="396379"/>
                  </a:lnTo>
                  <a:lnTo>
                    <a:pt x="96433" y="440415"/>
                  </a:lnTo>
                  <a:lnTo>
                    <a:pt x="115371" y="450886"/>
                  </a:lnTo>
                  <a:lnTo>
                    <a:pt x="151352" y="457768"/>
                  </a:lnTo>
                  <a:lnTo>
                    <a:pt x="197239" y="454218"/>
                  </a:lnTo>
                  <a:lnTo>
                    <a:pt x="236701" y="440168"/>
                  </a:lnTo>
                  <a:lnTo>
                    <a:pt x="256481" y="421530"/>
                  </a:lnTo>
                  <a:lnTo>
                    <a:pt x="270732" y="397649"/>
                  </a:lnTo>
                  <a:lnTo>
                    <a:pt x="277065" y="371437"/>
                  </a:lnTo>
                  <a:lnTo>
                    <a:pt x="273641" y="350429"/>
                  </a:lnTo>
                  <a:lnTo>
                    <a:pt x="258559" y="325448"/>
                  </a:lnTo>
                  <a:lnTo>
                    <a:pt x="252378" y="317878"/>
                  </a:lnTo>
                  <a:lnTo>
                    <a:pt x="233033" y="306348"/>
                  </a:lnTo>
                  <a:lnTo>
                    <a:pt x="188075" y="289413"/>
                  </a:lnTo>
                  <a:lnTo>
                    <a:pt x="185502" y="285666"/>
                  </a:lnTo>
                  <a:lnTo>
                    <a:pt x="188466" y="281998"/>
                  </a:lnTo>
                  <a:lnTo>
                    <a:pt x="226846" y="267706"/>
                  </a:lnTo>
                  <a:lnTo>
                    <a:pt x="279487" y="260854"/>
                  </a:lnTo>
                  <a:lnTo>
                    <a:pt x="325586" y="252568"/>
                  </a:lnTo>
                  <a:lnTo>
                    <a:pt x="345303" y="250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78790" y="3955188"/>
              <a:ext cx="295698" cy="357011"/>
            </a:xfrm>
            <a:custGeom>
              <a:avLst/>
              <a:gdLst/>
              <a:ahLst/>
              <a:cxnLst/>
              <a:rect l="0" t="0" r="0" b="0"/>
              <a:pathLst>
                <a:path w="295698" h="357011">
                  <a:moveTo>
                    <a:pt x="200940" y="45641"/>
                  </a:moveTo>
                  <a:lnTo>
                    <a:pt x="163854" y="10894"/>
                  </a:lnTo>
                  <a:lnTo>
                    <a:pt x="145853" y="1732"/>
                  </a:lnTo>
                  <a:lnTo>
                    <a:pt x="126154" y="0"/>
                  </a:lnTo>
                  <a:lnTo>
                    <a:pt x="63974" y="14670"/>
                  </a:lnTo>
                  <a:lnTo>
                    <a:pt x="44140" y="22517"/>
                  </a:lnTo>
                  <a:lnTo>
                    <a:pt x="27526" y="33804"/>
                  </a:lnTo>
                  <a:lnTo>
                    <a:pt x="5019" y="64490"/>
                  </a:lnTo>
                  <a:lnTo>
                    <a:pt x="0" y="86774"/>
                  </a:lnTo>
                  <a:lnTo>
                    <a:pt x="781" y="148673"/>
                  </a:lnTo>
                  <a:lnTo>
                    <a:pt x="3995" y="203817"/>
                  </a:lnTo>
                  <a:lnTo>
                    <a:pt x="11633" y="230585"/>
                  </a:lnTo>
                  <a:lnTo>
                    <a:pt x="49366" y="292784"/>
                  </a:lnTo>
                  <a:lnTo>
                    <a:pt x="76481" y="322679"/>
                  </a:lnTo>
                  <a:lnTo>
                    <a:pt x="112331" y="346355"/>
                  </a:lnTo>
                  <a:lnTo>
                    <a:pt x="152588" y="357010"/>
                  </a:lnTo>
                  <a:lnTo>
                    <a:pt x="188564" y="354577"/>
                  </a:lnTo>
                  <a:lnTo>
                    <a:pt x="242811" y="339990"/>
                  </a:lnTo>
                  <a:lnTo>
                    <a:pt x="262833" y="332050"/>
                  </a:lnTo>
                  <a:lnTo>
                    <a:pt x="295697" y="308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81915" y="3885015"/>
              <a:ext cx="139972" cy="400824"/>
            </a:xfrm>
            <a:custGeom>
              <a:avLst/>
              <a:gdLst/>
              <a:ahLst/>
              <a:cxnLst/>
              <a:rect l="0" t="0" r="0" b="0"/>
              <a:pathLst>
                <a:path w="139972" h="400824">
                  <a:moveTo>
                    <a:pt x="24157" y="147399"/>
                  </a:moveTo>
                  <a:lnTo>
                    <a:pt x="43285" y="210849"/>
                  </a:lnTo>
                  <a:lnTo>
                    <a:pt x="67277" y="272063"/>
                  </a:lnTo>
                  <a:lnTo>
                    <a:pt x="88957" y="329562"/>
                  </a:lnTo>
                  <a:lnTo>
                    <a:pt x="111257" y="388587"/>
                  </a:lnTo>
                  <a:lnTo>
                    <a:pt x="117319" y="399438"/>
                  </a:lnTo>
                  <a:lnTo>
                    <a:pt x="121360" y="400823"/>
                  </a:lnTo>
                  <a:lnTo>
                    <a:pt x="124054" y="395897"/>
                  </a:lnTo>
                  <a:lnTo>
                    <a:pt x="125878" y="375996"/>
                  </a:lnTo>
                  <a:lnTo>
                    <a:pt x="119157" y="338484"/>
                  </a:lnTo>
                  <a:lnTo>
                    <a:pt x="96518" y="283887"/>
                  </a:lnTo>
                  <a:lnTo>
                    <a:pt x="69516" y="228042"/>
                  </a:lnTo>
                  <a:lnTo>
                    <a:pt x="41652" y="173121"/>
                  </a:lnTo>
                  <a:lnTo>
                    <a:pt x="12192" y="110839"/>
                  </a:lnTo>
                  <a:lnTo>
                    <a:pt x="205" y="75345"/>
                  </a:lnTo>
                  <a:lnTo>
                    <a:pt x="0" y="65438"/>
                  </a:lnTo>
                  <a:lnTo>
                    <a:pt x="6012" y="48191"/>
                  </a:lnTo>
                  <a:lnTo>
                    <a:pt x="19602" y="35846"/>
                  </a:lnTo>
                  <a:lnTo>
                    <a:pt x="38510" y="27630"/>
                  </a:lnTo>
                  <a:lnTo>
                    <a:pt x="96743" y="16334"/>
                  </a:lnTo>
                  <a:lnTo>
                    <a:pt x="1399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58715" y="4042943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85098" y="3937658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72400" y="0"/>
                  </a:lnTo>
                  <a:lnTo>
                    <a:pt x="55185" y="623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16684" y="403241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0768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887518" y="3580362"/>
            <a:ext cx="2134169" cy="903769"/>
            <a:chOff x="2887518" y="3580362"/>
            <a:chExt cx="2134169" cy="903769"/>
          </a:xfrm>
        </p:grpSpPr>
        <p:sp>
          <p:nvSpPr>
            <p:cNvPr id="35" name="Freeform 34"/>
            <p:cNvSpPr/>
            <p:nvPr/>
          </p:nvSpPr>
          <p:spPr>
            <a:xfrm>
              <a:off x="4611482" y="3811316"/>
              <a:ext cx="73700" cy="421140"/>
            </a:xfrm>
            <a:custGeom>
              <a:avLst/>
              <a:gdLst/>
              <a:ahLst/>
              <a:cxnLst/>
              <a:rect l="0" t="0" r="0" b="0"/>
              <a:pathLst>
                <a:path w="73700" h="421140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4748" y="163204"/>
                  </a:lnTo>
                  <a:lnTo>
                    <a:pt x="38640" y="221491"/>
                  </a:lnTo>
                  <a:lnTo>
                    <a:pt x="49143" y="276977"/>
                  </a:lnTo>
                  <a:lnTo>
                    <a:pt x="59664" y="336700"/>
                  </a:lnTo>
                  <a:lnTo>
                    <a:pt x="70580" y="397398"/>
                  </a:lnTo>
                  <a:lnTo>
                    <a:pt x="73699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87518" y="3580362"/>
              <a:ext cx="2134169" cy="903769"/>
            </a:xfrm>
            <a:custGeom>
              <a:avLst/>
              <a:gdLst/>
              <a:ahLst/>
              <a:cxnLst/>
              <a:rect l="0" t="0" r="0" b="0"/>
              <a:pathLst>
                <a:path w="2134169" h="903769">
                  <a:moveTo>
                    <a:pt x="1397580" y="73026"/>
                  </a:moveTo>
                  <a:lnTo>
                    <a:pt x="1341366" y="47832"/>
                  </a:lnTo>
                  <a:lnTo>
                    <a:pt x="1279674" y="34601"/>
                  </a:lnTo>
                  <a:lnTo>
                    <a:pt x="1228504" y="28886"/>
                  </a:lnTo>
                  <a:lnTo>
                    <a:pt x="1176298" y="19783"/>
                  </a:lnTo>
                  <a:lnTo>
                    <a:pt x="1120665" y="12797"/>
                  </a:lnTo>
                  <a:lnTo>
                    <a:pt x="1059727" y="10727"/>
                  </a:lnTo>
                  <a:lnTo>
                    <a:pt x="1006577" y="6994"/>
                  </a:lnTo>
                  <a:lnTo>
                    <a:pt x="959244" y="1598"/>
                  </a:lnTo>
                  <a:lnTo>
                    <a:pt x="897645" y="0"/>
                  </a:lnTo>
                  <a:lnTo>
                    <a:pt x="852513" y="796"/>
                  </a:lnTo>
                  <a:lnTo>
                    <a:pt x="809057" y="5049"/>
                  </a:lnTo>
                  <a:lnTo>
                    <a:pt x="766347" y="7719"/>
                  </a:lnTo>
                  <a:lnTo>
                    <a:pt x="712199" y="12342"/>
                  </a:lnTo>
                  <a:lnTo>
                    <a:pt x="664570" y="21121"/>
                  </a:lnTo>
                  <a:lnTo>
                    <a:pt x="602884" y="31131"/>
                  </a:lnTo>
                  <a:lnTo>
                    <a:pt x="557732" y="38028"/>
                  </a:lnTo>
                  <a:lnTo>
                    <a:pt x="496359" y="48488"/>
                  </a:lnTo>
                  <a:lnTo>
                    <a:pt x="436163" y="65623"/>
                  </a:lnTo>
                  <a:lnTo>
                    <a:pt x="385859" y="81361"/>
                  </a:lnTo>
                  <a:lnTo>
                    <a:pt x="327638" y="97160"/>
                  </a:lnTo>
                  <a:lnTo>
                    <a:pt x="269916" y="127677"/>
                  </a:lnTo>
                  <a:lnTo>
                    <a:pt x="206789" y="169434"/>
                  </a:lnTo>
                  <a:lnTo>
                    <a:pt x="151496" y="204634"/>
                  </a:lnTo>
                  <a:lnTo>
                    <a:pt x="91181" y="248347"/>
                  </a:lnTo>
                  <a:lnTo>
                    <a:pt x="43454" y="305256"/>
                  </a:lnTo>
                  <a:lnTo>
                    <a:pt x="6436" y="367877"/>
                  </a:lnTo>
                  <a:lnTo>
                    <a:pt x="0" y="405015"/>
                  </a:lnTo>
                  <a:lnTo>
                    <a:pt x="6231" y="459485"/>
                  </a:lnTo>
                  <a:lnTo>
                    <a:pt x="18727" y="512185"/>
                  </a:lnTo>
                  <a:lnTo>
                    <a:pt x="27874" y="534930"/>
                  </a:lnTo>
                  <a:lnTo>
                    <a:pt x="76288" y="598163"/>
                  </a:lnTo>
                  <a:lnTo>
                    <a:pt x="133241" y="643013"/>
                  </a:lnTo>
                  <a:lnTo>
                    <a:pt x="191661" y="681144"/>
                  </a:lnTo>
                  <a:lnTo>
                    <a:pt x="248419" y="712273"/>
                  </a:lnTo>
                  <a:lnTo>
                    <a:pt x="309647" y="732418"/>
                  </a:lnTo>
                  <a:lnTo>
                    <a:pt x="360807" y="749892"/>
                  </a:lnTo>
                  <a:lnTo>
                    <a:pt x="409545" y="765689"/>
                  </a:lnTo>
                  <a:lnTo>
                    <a:pt x="467238" y="781507"/>
                  </a:lnTo>
                  <a:lnTo>
                    <a:pt x="526900" y="795897"/>
                  </a:lnTo>
                  <a:lnTo>
                    <a:pt x="584265" y="810004"/>
                  </a:lnTo>
                  <a:lnTo>
                    <a:pt x="645380" y="824055"/>
                  </a:lnTo>
                  <a:lnTo>
                    <a:pt x="697024" y="828997"/>
                  </a:lnTo>
                  <a:lnTo>
                    <a:pt x="755651" y="839072"/>
                  </a:lnTo>
                  <a:lnTo>
                    <a:pt x="811195" y="848914"/>
                  </a:lnTo>
                  <a:lnTo>
                    <a:pt x="869767" y="858070"/>
                  </a:lnTo>
                  <a:lnTo>
                    <a:pt x="920137" y="861302"/>
                  </a:lnTo>
                  <a:lnTo>
                    <a:pt x="978475" y="863430"/>
                  </a:lnTo>
                  <a:lnTo>
                    <a:pt x="1041384" y="869780"/>
                  </a:lnTo>
                  <a:lnTo>
                    <a:pt x="1087582" y="871675"/>
                  </a:lnTo>
                  <a:lnTo>
                    <a:pt x="1137273" y="878332"/>
                  </a:lnTo>
                  <a:lnTo>
                    <a:pt x="1196580" y="887713"/>
                  </a:lnTo>
                  <a:lnTo>
                    <a:pt x="1239227" y="891344"/>
                  </a:lnTo>
                  <a:lnTo>
                    <a:pt x="1282747" y="892958"/>
                  </a:lnTo>
                  <a:lnTo>
                    <a:pt x="1329386" y="893675"/>
                  </a:lnTo>
                  <a:lnTo>
                    <a:pt x="1379324" y="899668"/>
                  </a:lnTo>
                  <a:lnTo>
                    <a:pt x="1438384" y="903768"/>
                  </a:lnTo>
                  <a:lnTo>
                    <a:pt x="1492728" y="903309"/>
                  </a:lnTo>
                  <a:lnTo>
                    <a:pt x="1541846" y="897453"/>
                  </a:lnTo>
                  <a:lnTo>
                    <a:pt x="1596303" y="894029"/>
                  </a:lnTo>
                  <a:lnTo>
                    <a:pt x="1657282" y="882984"/>
                  </a:lnTo>
                  <a:lnTo>
                    <a:pt x="1719111" y="869537"/>
                  </a:lnTo>
                  <a:lnTo>
                    <a:pt x="1775967" y="852116"/>
                  </a:lnTo>
                  <a:lnTo>
                    <a:pt x="1829165" y="834585"/>
                  </a:lnTo>
                  <a:lnTo>
                    <a:pt x="1877585" y="820549"/>
                  </a:lnTo>
                  <a:lnTo>
                    <a:pt x="1931603" y="806512"/>
                  </a:lnTo>
                  <a:lnTo>
                    <a:pt x="1988382" y="776389"/>
                  </a:lnTo>
                  <a:lnTo>
                    <a:pt x="2031644" y="742999"/>
                  </a:lnTo>
                  <a:lnTo>
                    <a:pt x="2084335" y="685435"/>
                  </a:lnTo>
                  <a:lnTo>
                    <a:pt x="2118932" y="622285"/>
                  </a:lnTo>
                  <a:lnTo>
                    <a:pt x="2129940" y="570862"/>
                  </a:lnTo>
                  <a:lnTo>
                    <a:pt x="2133201" y="518580"/>
                  </a:lnTo>
                  <a:lnTo>
                    <a:pt x="2134168" y="466045"/>
                  </a:lnTo>
                  <a:lnTo>
                    <a:pt x="2128865" y="424613"/>
                  </a:lnTo>
                  <a:lnTo>
                    <a:pt x="2109357" y="371936"/>
                  </a:lnTo>
                  <a:lnTo>
                    <a:pt x="2089906" y="329642"/>
                  </a:lnTo>
                  <a:lnTo>
                    <a:pt x="2036209" y="269712"/>
                  </a:lnTo>
                  <a:lnTo>
                    <a:pt x="1993017" y="228627"/>
                  </a:lnTo>
                  <a:lnTo>
                    <a:pt x="1939018" y="193714"/>
                  </a:lnTo>
                  <a:lnTo>
                    <a:pt x="1885550" y="159257"/>
                  </a:lnTo>
                  <a:lnTo>
                    <a:pt x="1858951" y="145276"/>
                  </a:lnTo>
                  <a:lnTo>
                    <a:pt x="1808024" y="130828"/>
                  </a:lnTo>
                  <a:lnTo>
                    <a:pt x="1746385" y="111848"/>
                  </a:lnTo>
                  <a:lnTo>
                    <a:pt x="1689438" y="97232"/>
                  </a:lnTo>
                  <a:lnTo>
                    <a:pt x="1630207" y="86092"/>
                  </a:lnTo>
                  <a:lnTo>
                    <a:pt x="1571107" y="74978"/>
                  </a:lnTo>
                  <a:lnTo>
                    <a:pt x="1510942" y="64950"/>
                  </a:lnTo>
                  <a:lnTo>
                    <a:pt x="1456757" y="62982"/>
                  </a:lnTo>
                  <a:lnTo>
                    <a:pt x="1395321" y="54228"/>
                  </a:lnTo>
                  <a:lnTo>
                    <a:pt x="1340982" y="52415"/>
                  </a:lnTo>
                  <a:lnTo>
                    <a:pt x="1284018" y="52057"/>
                  </a:lnTo>
                  <a:lnTo>
                    <a:pt x="1220773" y="55106"/>
                  </a:lnTo>
                  <a:lnTo>
                    <a:pt x="1162874" y="61038"/>
                  </a:lnTo>
                  <a:lnTo>
                    <a:pt x="1114868" y="56476"/>
                  </a:lnTo>
                  <a:lnTo>
                    <a:pt x="1063599" y="53304"/>
                  </a:lnTo>
                  <a:lnTo>
                    <a:pt x="1000295" y="52145"/>
                  </a:lnTo>
                  <a:lnTo>
                    <a:pt x="986969" y="51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53430" y="3621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96307" y="115813"/>
            <a:ext cx="1496963" cy="656996"/>
            <a:chOff x="1896307" y="115813"/>
            <a:chExt cx="1496963" cy="656996"/>
          </a:xfrm>
        </p:grpSpPr>
        <p:sp>
          <p:nvSpPr>
            <p:cNvPr id="2" name="Freeform 1"/>
            <p:cNvSpPr/>
            <p:nvPr/>
          </p:nvSpPr>
          <p:spPr>
            <a:xfrm>
              <a:off x="1896307" y="273740"/>
              <a:ext cx="383169" cy="499069"/>
            </a:xfrm>
            <a:custGeom>
              <a:avLst/>
              <a:gdLst/>
              <a:ahLst/>
              <a:cxnLst/>
              <a:rect l="0" t="0" r="0" b="0"/>
              <a:pathLst>
                <a:path w="383169" h="499069">
                  <a:moveTo>
                    <a:pt x="198864" y="0"/>
                  </a:moveTo>
                  <a:lnTo>
                    <a:pt x="140300" y="49499"/>
                  </a:lnTo>
                  <a:lnTo>
                    <a:pt x="80581" y="98288"/>
                  </a:lnTo>
                  <a:lnTo>
                    <a:pt x="23429" y="154419"/>
                  </a:lnTo>
                  <a:lnTo>
                    <a:pt x="16397" y="156759"/>
                  </a:lnTo>
                  <a:lnTo>
                    <a:pt x="9369" y="155979"/>
                  </a:lnTo>
                  <a:lnTo>
                    <a:pt x="2344" y="153119"/>
                  </a:lnTo>
                  <a:lnTo>
                    <a:pt x="0" y="148873"/>
                  </a:lnTo>
                  <a:lnTo>
                    <a:pt x="777" y="143702"/>
                  </a:lnTo>
                  <a:lnTo>
                    <a:pt x="35380" y="80380"/>
                  </a:lnTo>
                  <a:lnTo>
                    <a:pt x="65401" y="44474"/>
                  </a:lnTo>
                  <a:lnTo>
                    <a:pt x="94589" y="24876"/>
                  </a:lnTo>
                  <a:lnTo>
                    <a:pt x="141481" y="7774"/>
                  </a:lnTo>
                  <a:lnTo>
                    <a:pt x="181991" y="2304"/>
                  </a:lnTo>
                  <a:lnTo>
                    <a:pt x="218041" y="6272"/>
                  </a:lnTo>
                  <a:lnTo>
                    <a:pt x="250949" y="20446"/>
                  </a:lnTo>
                  <a:lnTo>
                    <a:pt x="266076" y="35994"/>
                  </a:lnTo>
                  <a:lnTo>
                    <a:pt x="271748" y="45053"/>
                  </a:lnTo>
                  <a:lnTo>
                    <a:pt x="279731" y="85749"/>
                  </a:lnTo>
                  <a:lnTo>
                    <a:pt x="275359" y="111810"/>
                  </a:lnTo>
                  <a:lnTo>
                    <a:pt x="259743" y="143094"/>
                  </a:lnTo>
                  <a:lnTo>
                    <a:pt x="203702" y="205345"/>
                  </a:lnTo>
                  <a:lnTo>
                    <a:pt x="176121" y="222020"/>
                  </a:lnTo>
                  <a:lnTo>
                    <a:pt x="156000" y="224238"/>
                  </a:lnTo>
                  <a:lnTo>
                    <a:pt x="145722" y="223192"/>
                  </a:lnTo>
                  <a:lnTo>
                    <a:pt x="141209" y="220154"/>
                  </a:lnTo>
                  <a:lnTo>
                    <a:pt x="140540" y="215790"/>
                  </a:lnTo>
                  <a:lnTo>
                    <a:pt x="142434" y="210541"/>
                  </a:lnTo>
                  <a:lnTo>
                    <a:pt x="148375" y="207041"/>
                  </a:lnTo>
                  <a:lnTo>
                    <a:pt x="191533" y="201424"/>
                  </a:lnTo>
                  <a:lnTo>
                    <a:pt x="245119" y="205904"/>
                  </a:lnTo>
                  <a:lnTo>
                    <a:pt x="286788" y="220366"/>
                  </a:lnTo>
                  <a:lnTo>
                    <a:pt x="308521" y="235981"/>
                  </a:lnTo>
                  <a:lnTo>
                    <a:pt x="364584" y="295181"/>
                  </a:lnTo>
                  <a:lnTo>
                    <a:pt x="372515" y="305582"/>
                  </a:lnTo>
                  <a:lnTo>
                    <a:pt x="381327" y="332736"/>
                  </a:lnTo>
                  <a:lnTo>
                    <a:pt x="383168" y="374669"/>
                  </a:lnTo>
                  <a:lnTo>
                    <a:pt x="373310" y="420280"/>
                  </a:lnTo>
                  <a:lnTo>
                    <a:pt x="360623" y="438695"/>
                  </a:lnTo>
                  <a:lnTo>
                    <a:pt x="323883" y="469582"/>
                  </a:lnTo>
                  <a:lnTo>
                    <a:pt x="273255" y="489807"/>
                  </a:lnTo>
                  <a:lnTo>
                    <a:pt x="226235" y="499068"/>
                  </a:lnTo>
                  <a:lnTo>
                    <a:pt x="164713" y="492902"/>
                  </a:lnTo>
                  <a:lnTo>
                    <a:pt x="114636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33744" y="284269"/>
              <a:ext cx="150982" cy="424092"/>
            </a:xfrm>
            <a:custGeom>
              <a:avLst/>
              <a:gdLst/>
              <a:ahLst/>
              <a:cxnLst/>
              <a:rect l="0" t="0" r="0" b="0"/>
              <a:pathLst>
                <a:path w="150982" h="424092">
                  <a:moveTo>
                    <a:pt x="150981" y="0"/>
                  </a:moveTo>
                  <a:lnTo>
                    <a:pt x="126934" y="9575"/>
                  </a:lnTo>
                  <a:lnTo>
                    <a:pt x="105511" y="27534"/>
                  </a:lnTo>
                  <a:lnTo>
                    <a:pt x="63257" y="85966"/>
                  </a:lnTo>
                  <a:lnTo>
                    <a:pt x="38290" y="137907"/>
                  </a:lnTo>
                  <a:lnTo>
                    <a:pt x="16157" y="198816"/>
                  </a:lnTo>
                  <a:lnTo>
                    <a:pt x="0" y="258768"/>
                  </a:lnTo>
                  <a:lnTo>
                    <a:pt x="2528" y="318790"/>
                  </a:lnTo>
                  <a:lnTo>
                    <a:pt x="5453" y="349915"/>
                  </a:lnTo>
                  <a:lnTo>
                    <a:pt x="14552" y="375446"/>
                  </a:lnTo>
                  <a:lnTo>
                    <a:pt x="32634" y="395372"/>
                  </a:lnTo>
                  <a:lnTo>
                    <a:pt x="76781" y="421639"/>
                  </a:lnTo>
                  <a:lnTo>
                    <a:pt x="98116" y="424091"/>
                  </a:lnTo>
                  <a:lnTo>
                    <a:pt x="104134" y="4230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26798" y="527002"/>
              <a:ext cx="279916" cy="169349"/>
            </a:xfrm>
            <a:custGeom>
              <a:avLst/>
              <a:gdLst/>
              <a:ahLst/>
              <a:cxnLst/>
              <a:rect l="0" t="0" r="0" b="0"/>
              <a:pathLst>
                <a:path w="279916" h="169349">
                  <a:moveTo>
                    <a:pt x="144734" y="169348"/>
                  </a:moveTo>
                  <a:lnTo>
                    <a:pt x="188036" y="149271"/>
                  </a:lnTo>
                  <a:lnTo>
                    <a:pt x="246965" y="108124"/>
                  </a:lnTo>
                  <a:lnTo>
                    <a:pt x="269576" y="87132"/>
                  </a:lnTo>
                  <a:lnTo>
                    <a:pt x="277739" y="66871"/>
                  </a:lnTo>
                  <a:lnTo>
                    <a:pt x="279915" y="54916"/>
                  </a:lnTo>
                  <a:lnTo>
                    <a:pt x="276095" y="35395"/>
                  </a:lnTo>
                  <a:lnTo>
                    <a:pt x="265428" y="18920"/>
                  </a:lnTo>
                  <a:lnTo>
                    <a:pt x="248989" y="3798"/>
                  </a:lnTo>
                  <a:lnTo>
                    <a:pt x="238522" y="0"/>
                  </a:lnTo>
                  <a:lnTo>
                    <a:pt x="200264" y="243"/>
                  </a:lnTo>
                  <a:lnTo>
                    <a:pt x="138647" y="13926"/>
                  </a:lnTo>
                  <a:lnTo>
                    <a:pt x="86658" y="38812"/>
                  </a:lnTo>
                  <a:lnTo>
                    <a:pt x="26691" y="81559"/>
                  </a:lnTo>
                  <a:lnTo>
                    <a:pt x="7908" y="100968"/>
                  </a:lnTo>
                  <a:lnTo>
                    <a:pt x="0" y="115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68649" y="263212"/>
              <a:ext cx="220368" cy="473783"/>
            </a:xfrm>
            <a:custGeom>
              <a:avLst/>
              <a:gdLst/>
              <a:ahLst/>
              <a:cxnLst/>
              <a:rect l="0" t="0" r="0" b="0"/>
              <a:pathLst>
                <a:path w="220368" h="473783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2" y="94168"/>
                  </a:lnTo>
                  <a:lnTo>
                    <a:pt x="6555" y="142285"/>
                  </a:lnTo>
                  <a:lnTo>
                    <a:pt x="13934" y="192417"/>
                  </a:lnTo>
                  <a:lnTo>
                    <a:pt x="23788" y="254991"/>
                  </a:lnTo>
                  <a:lnTo>
                    <a:pt x="28919" y="306010"/>
                  </a:lnTo>
                  <a:lnTo>
                    <a:pt x="34728" y="355052"/>
                  </a:lnTo>
                  <a:lnTo>
                    <a:pt x="36691" y="413545"/>
                  </a:lnTo>
                  <a:lnTo>
                    <a:pt x="31442" y="450475"/>
                  </a:lnTo>
                  <a:lnTo>
                    <a:pt x="29843" y="452395"/>
                  </a:lnTo>
                  <a:lnTo>
                    <a:pt x="19691" y="397098"/>
                  </a:lnTo>
                  <a:lnTo>
                    <a:pt x="16823" y="338055"/>
                  </a:lnTo>
                  <a:lnTo>
                    <a:pt x="18771" y="310514"/>
                  </a:lnTo>
                  <a:lnTo>
                    <a:pt x="33021" y="276448"/>
                  </a:lnTo>
                  <a:lnTo>
                    <a:pt x="45467" y="258956"/>
                  </a:lnTo>
                  <a:lnTo>
                    <a:pt x="61917" y="246503"/>
                  </a:lnTo>
                  <a:lnTo>
                    <a:pt x="71217" y="241544"/>
                  </a:lnTo>
                  <a:lnTo>
                    <a:pt x="90909" y="239154"/>
                  </a:lnTo>
                  <a:lnTo>
                    <a:pt x="137736" y="247152"/>
                  </a:lnTo>
                  <a:lnTo>
                    <a:pt x="167056" y="262223"/>
                  </a:lnTo>
                  <a:lnTo>
                    <a:pt x="190562" y="287096"/>
                  </a:lnTo>
                  <a:lnTo>
                    <a:pt x="211059" y="335347"/>
                  </a:lnTo>
                  <a:lnTo>
                    <a:pt x="220367" y="374923"/>
                  </a:lnTo>
                  <a:lnTo>
                    <a:pt x="216944" y="436717"/>
                  </a:lnTo>
                  <a:lnTo>
                    <a:pt x="216159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11150" y="242155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0095" y="156586"/>
                  </a:lnTo>
                  <a:lnTo>
                    <a:pt x="10400" y="213292"/>
                  </a:lnTo>
                  <a:lnTo>
                    <a:pt x="10490" y="268958"/>
                  </a:lnTo>
                  <a:lnTo>
                    <a:pt x="10517" y="328086"/>
                  </a:lnTo>
                  <a:lnTo>
                    <a:pt x="16114" y="378880"/>
                  </a:lnTo>
                  <a:lnTo>
                    <a:pt x="20406" y="439766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33016" y="347440"/>
              <a:ext cx="209762" cy="368498"/>
            </a:xfrm>
            <a:custGeom>
              <a:avLst/>
              <a:gdLst/>
              <a:ahLst/>
              <a:cxnLst/>
              <a:rect l="0" t="0" r="0" b="0"/>
              <a:pathLst>
                <a:path w="209762" h="368498">
                  <a:moveTo>
                    <a:pt x="136061" y="0"/>
                  </a:moveTo>
                  <a:lnTo>
                    <a:pt x="93399" y="60873"/>
                  </a:lnTo>
                  <a:lnTo>
                    <a:pt x="35717" y="112169"/>
                  </a:lnTo>
                  <a:lnTo>
                    <a:pt x="8064" y="133321"/>
                  </a:lnTo>
                  <a:lnTo>
                    <a:pt x="2766" y="141523"/>
                  </a:lnTo>
                  <a:lnTo>
                    <a:pt x="0" y="159995"/>
                  </a:lnTo>
                  <a:lnTo>
                    <a:pt x="5789" y="179903"/>
                  </a:lnTo>
                  <a:lnTo>
                    <a:pt x="22203" y="207723"/>
                  </a:lnTo>
                  <a:lnTo>
                    <a:pt x="45004" y="230783"/>
                  </a:lnTo>
                  <a:lnTo>
                    <a:pt x="104800" y="276786"/>
                  </a:lnTo>
                  <a:lnTo>
                    <a:pt x="164556" y="334060"/>
                  </a:lnTo>
                  <a:lnTo>
                    <a:pt x="20976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80295" y="115813"/>
              <a:ext cx="212975" cy="282451"/>
            </a:xfrm>
            <a:custGeom>
              <a:avLst/>
              <a:gdLst/>
              <a:ahLst/>
              <a:cxnLst/>
              <a:rect l="0" t="0" r="0" b="0"/>
              <a:pathLst>
                <a:path w="212975" h="282451">
                  <a:moveTo>
                    <a:pt x="94067" y="0"/>
                  </a:moveTo>
                  <a:lnTo>
                    <a:pt x="70021" y="17981"/>
                  </a:lnTo>
                  <a:lnTo>
                    <a:pt x="26263" y="73184"/>
                  </a:lnTo>
                  <a:lnTo>
                    <a:pt x="7780" y="89458"/>
                  </a:lnTo>
                  <a:lnTo>
                    <a:pt x="2617" y="90054"/>
                  </a:lnTo>
                  <a:lnTo>
                    <a:pt x="345" y="85773"/>
                  </a:lnTo>
                  <a:lnTo>
                    <a:pt x="0" y="78239"/>
                  </a:lnTo>
                  <a:lnTo>
                    <a:pt x="3280" y="70876"/>
                  </a:lnTo>
                  <a:lnTo>
                    <a:pt x="24664" y="49336"/>
                  </a:lnTo>
                  <a:lnTo>
                    <a:pt x="43334" y="35185"/>
                  </a:lnTo>
                  <a:lnTo>
                    <a:pt x="69570" y="27336"/>
                  </a:lnTo>
                  <a:lnTo>
                    <a:pt x="110985" y="26037"/>
                  </a:lnTo>
                  <a:lnTo>
                    <a:pt x="134342" y="31459"/>
                  </a:lnTo>
                  <a:lnTo>
                    <a:pt x="156421" y="41668"/>
                  </a:lnTo>
                  <a:lnTo>
                    <a:pt x="162542" y="50005"/>
                  </a:lnTo>
                  <a:lnTo>
                    <a:pt x="166225" y="71748"/>
                  </a:lnTo>
                  <a:lnTo>
                    <a:pt x="161721" y="104707"/>
                  </a:lnTo>
                  <a:lnTo>
                    <a:pt x="147388" y="131110"/>
                  </a:lnTo>
                  <a:lnTo>
                    <a:pt x="122734" y="153751"/>
                  </a:lnTo>
                  <a:lnTo>
                    <a:pt x="100179" y="161920"/>
                  </a:lnTo>
                  <a:lnTo>
                    <a:pt x="87614" y="164099"/>
                  </a:lnTo>
                  <a:lnTo>
                    <a:pt x="81576" y="163212"/>
                  </a:lnTo>
                  <a:lnTo>
                    <a:pt x="79891" y="160280"/>
                  </a:lnTo>
                  <a:lnTo>
                    <a:pt x="81107" y="155987"/>
                  </a:lnTo>
                  <a:lnTo>
                    <a:pt x="86597" y="153124"/>
                  </a:lnTo>
                  <a:lnTo>
                    <a:pt x="105175" y="149943"/>
                  </a:lnTo>
                  <a:lnTo>
                    <a:pt x="136353" y="153742"/>
                  </a:lnTo>
                  <a:lnTo>
                    <a:pt x="167818" y="167866"/>
                  </a:lnTo>
                  <a:lnTo>
                    <a:pt x="193778" y="192458"/>
                  </a:lnTo>
                  <a:lnTo>
                    <a:pt x="210699" y="221971"/>
                  </a:lnTo>
                  <a:lnTo>
                    <a:pt x="212974" y="242543"/>
                  </a:lnTo>
                  <a:lnTo>
                    <a:pt x="211943" y="252942"/>
                  </a:lnTo>
                  <a:lnTo>
                    <a:pt x="206576" y="261045"/>
                  </a:lnTo>
                  <a:lnTo>
                    <a:pt x="188135" y="273168"/>
                  </a:lnTo>
                  <a:lnTo>
                    <a:pt x="151445" y="280980"/>
                  </a:lnTo>
                  <a:lnTo>
                    <a:pt x="92230" y="282450"/>
                  </a:lnTo>
                  <a:lnTo>
                    <a:pt x="5195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389547" y="105284"/>
            <a:ext cx="1484519" cy="547483"/>
            <a:chOff x="6389547" y="105284"/>
            <a:chExt cx="1484519" cy="547483"/>
          </a:xfrm>
        </p:grpSpPr>
        <p:sp>
          <p:nvSpPr>
            <p:cNvPr id="10" name="Freeform 9"/>
            <p:cNvSpPr/>
            <p:nvPr/>
          </p:nvSpPr>
          <p:spPr>
            <a:xfrm>
              <a:off x="6389547" y="157927"/>
              <a:ext cx="266087" cy="476791"/>
            </a:xfrm>
            <a:custGeom>
              <a:avLst/>
              <a:gdLst/>
              <a:ahLst/>
              <a:cxnLst/>
              <a:rect l="0" t="0" r="0" b="0"/>
              <a:pathLst>
                <a:path w="266087" h="476791">
                  <a:moveTo>
                    <a:pt x="242156" y="0"/>
                  </a:moveTo>
                  <a:lnTo>
                    <a:pt x="184591" y="57565"/>
                  </a:lnTo>
                  <a:lnTo>
                    <a:pt x="133146" y="110180"/>
                  </a:lnTo>
                  <a:lnTo>
                    <a:pt x="94021" y="162707"/>
                  </a:lnTo>
                  <a:lnTo>
                    <a:pt x="66073" y="211986"/>
                  </a:lnTo>
                  <a:lnTo>
                    <a:pt x="35668" y="264272"/>
                  </a:lnTo>
                  <a:lnTo>
                    <a:pt x="15538" y="321177"/>
                  </a:lnTo>
                  <a:lnTo>
                    <a:pt x="3416" y="378691"/>
                  </a:lnTo>
                  <a:lnTo>
                    <a:pt x="3858" y="405783"/>
                  </a:lnTo>
                  <a:lnTo>
                    <a:pt x="17261" y="439596"/>
                  </a:lnTo>
                  <a:lnTo>
                    <a:pt x="29509" y="457029"/>
                  </a:lnTo>
                  <a:lnTo>
                    <a:pt x="45871" y="469456"/>
                  </a:lnTo>
                  <a:lnTo>
                    <a:pt x="55147" y="474408"/>
                  </a:lnTo>
                  <a:lnTo>
                    <a:pt x="77932" y="476790"/>
                  </a:lnTo>
                  <a:lnTo>
                    <a:pt x="130688" y="468787"/>
                  </a:lnTo>
                  <a:lnTo>
                    <a:pt x="176594" y="454772"/>
                  </a:lnTo>
                  <a:lnTo>
                    <a:pt x="224091" y="417194"/>
                  </a:lnTo>
                  <a:lnTo>
                    <a:pt x="244342" y="395274"/>
                  </a:lnTo>
                  <a:lnTo>
                    <a:pt x="266086" y="346807"/>
                  </a:lnTo>
                  <a:lnTo>
                    <a:pt x="264100" y="322982"/>
                  </a:lnTo>
                  <a:lnTo>
                    <a:pt x="254249" y="299136"/>
                  </a:lnTo>
                  <a:lnTo>
                    <a:pt x="238172" y="280738"/>
                  </a:lnTo>
                  <a:lnTo>
                    <a:pt x="213089" y="271002"/>
                  </a:lnTo>
                  <a:lnTo>
                    <a:pt x="154916" y="264751"/>
                  </a:lnTo>
                  <a:lnTo>
                    <a:pt x="129683" y="270135"/>
                  </a:lnTo>
                  <a:lnTo>
                    <a:pt x="74140" y="299219"/>
                  </a:lnTo>
                  <a:lnTo>
                    <a:pt x="21115" y="339112"/>
                  </a:lnTo>
                  <a:lnTo>
                    <a:pt x="9385" y="35582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708371" y="252683"/>
              <a:ext cx="352236" cy="339986"/>
            </a:xfrm>
            <a:custGeom>
              <a:avLst/>
              <a:gdLst/>
              <a:ahLst/>
              <a:cxnLst/>
              <a:rect l="0" t="0" r="0" b="0"/>
              <a:pathLst>
                <a:path w="352236" h="339986">
                  <a:moveTo>
                    <a:pt x="176016" y="0"/>
                  </a:moveTo>
                  <a:lnTo>
                    <a:pt x="151969" y="9576"/>
                  </a:lnTo>
                  <a:lnTo>
                    <a:pt x="94013" y="52998"/>
                  </a:lnTo>
                  <a:lnTo>
                    <a:pt x="56986" y="96190"/>
                  </a:lnTo>
                  <a:lnTo>
                    <a:pt x="21636" y="153177"/>
                  </a:lnTo>
                  <a:lnTo>
                    <a:pt x="3104" y="200273"/>
                  </a:lnTo>
                  <a:lnTo>
                    <a:pt x="0" y="238585"/>
                  </a:lnTo>
                  <a:lnTo>
                    <a:pt x="7140" y="272683"/>
                  </a:lnTo>
                  <a:lnTo>
                    <a:pt x="17512" y="294328"/>
                  </a:lnTo>
                  <a:lnTo>
                    <a:pt x="42094" y="320655"/>
                  </a:lnTo>
                  <a:lnTo>
                    <a:pt x="82783" y="337685"/>
                  </a:lnTo>
                  <a:lnTo>
                    <a:pt x="108843" y="339985"/>
                  </a:lnTo>
                  <a:lnTo>
                    <a:pt x="159758" y="337519"/>
                  </a:lnTo>
                  <a:lnTo>
                    <a:pt x="214875" y="327457"/>
                  </a:lnTo>
                  <a:lnTo>
                    <a:pt x="255641" y="309414"/>
                  </a:lnTo>
                  <a:lnTo>
                    <a:pt x="298330" y="272469"/>
                  </a:lnTo>
                  <a:lnTo>
                    <a:pt x="335752" y="219761"/>
                  </a:lnTo>
                  <a:lnTo>
                    <a:pt x="348778" y="179888"/>
                  </a:lnTo>
                  <a:lnTo>
                    <a:pt x="352235" y="148191"/>
                  </a:lnTo>
                  <a:lnTo>
                    <a:pt x="343003" y="103050"/>
                  </a:lnTo>
                  <a:lnTo>
                    <a:pt x="305430" y="41379"/>
                  </a:lnTo>
                  <a:lnTo>
                    <a:pt x="288515" y="26970"/>
                  </a:lnTo>
                  <a:lnTo>
                    <a:pt x="243471" y="8187"/>
                  </a:lnTo>
                  <a:lnTo>
                    <a:pt x="181895" y="1079"/>
                  </a:lnTo>
                  <a:lnTo>
                    <a:pt x="1549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168657" y="200041"/>
              <a:ext cx="18894" cy="431669"/>
            </a:xfrm>
            <a:custGeom>
              <a:avLst/>
              <a:gdLst/>
              <a:ahLst/>
              <a:cxnLst/>
              <a:rect l="0" t="0" r="0" b="0"/>
              <a:pathLst>
                <a:path w="18894" h="431669">
                  <a:moveTo>
                    <a:pt x="10528" y="0"/>
                  </a:moveTo>
                  <a:lnTo>
                    <a:pt x="4463" y="32452"/>
                  </a:lnTo>
                  <a:lnTo>
                    <a:pt x="9498" y="89931"/>
                  </a:lnTo>
                  <a:lnTo>
                    <a:pt x="11494" y="152728"/>
                  </a:lnTo>
                  <a:lnTo>
                    <a:pt x="17704" y="205260"/>
                  </a:lnTo>
                  <a:lnTo>
                    <a:pt x="18893" y="262419"/>
                  </a:lnTo>
                  <a:lnTo>
                    <a:pt x="12527" y="324840"/>
                  </a:lnTo>
                  <a:lnTo>
                    <a:pt x="3556" y="38796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169337" y="263212"/>
              <a:ext cx="146719" cy="357970"/>
            </a:xfrm>
            <a:custGeom>
              <a:avLst/>
              <a:gdLst/>
              <a:ahLst/>
              <a:cxnLst/>
              <a:rect l="0" t="0" r="0" b="0"/>
              <a:pathLst>
                <a:path w="146719" h="357970">
                  <a:moveTo>
                    <a:pt x="125661" y="0"/>
                  </a:moveTo>
                  <a:lnTo>
                    <a:pt x="83000" y="60873"/>
                  </a:lnTo>
                  <a:lnTo>
                    <a:pt x="34382" y="112169"/>
                  </a:lnTo>
                  <a:lnTo>
                    <a:pt x="7759" y="127732"/>
                  </a:lnTo>
                  <a:lnTo>
                    <a:pt x="2606" y="134288"/>
                  </a:lnTo>
                  <a:lnTo>
                    <a:pt x="340" y="142167"/>
                  </a:lnTo>
                  <a:lnTo>
                    <a:pt x="0" y="150930"/>
                  </a:lnTo>
                  <a:lnTo>
                    <a:pt x="5860" y="170025"/>
                  </a:lnTo>
                  <a:lnTo>
                    <a:pt x="17435" y="189041"/>
                  </a:lnTo>
                  <a:lnTo>
                    <a:pt x="72538" y="245042"/>
                  </a:lnTo>
                  <a:lnTo>
                    <a:pt x="111972" y="305580"/>
                  </a:lnTo>
                  <a:lnTo>
                    <a:pt x="127843" y="333867"/>
                  </a:lnTo>
                  <a:lnTo>
                    <a:pt x="14671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311941" y="105284"/>
              <a:ext cx="144223" cy="211028"/>
            </a:xfrm>
            <a:custGeom>
              <a:avLst/>
              <a:gdLst/>
              <a:ahLst/>
              <a:cxnLst/>
              <a:rect l="0" t="0" r="0" b="0"/>
              <a:pathLst>
                <a:path w="144223" h="211028">
                  <a:moveTo>
                    <a:pt x="25170" y="0"/>
                  </a:moveTo>
                  <a:lnTo>
                    <a:pt x="0" y="46856"/>
                  </a:lnTo>
                  <a:lnTo>
                    <a:pt x="1505" y="40712"/>
                  </a:lnTo>
                  <a:lnTo>
                    <a:pt x="14519" y="23112"/>
                  </a:lnTo>
                  <a:lnTo>
                    <a:pt x="38783" y="8668"/>
                  </a:lnTo>
                  <a:lnTo>
                    <a:pt x="73788" y="2569"/>
                  </a:lnTo>
                  <a:lnTo>
                    <a:pt x="93961" y="7381"/>
                  </a:lnTo>
                  <a:lnTo>
                    <a:pt x="102617" y="11940"/>
                  </a:lnTo>
                  <a:lnTo>
                    <a:pt x="125977" y="40713"/>
                  </a:lnTo>
                  <a:lnTo>
                    <a:pt x="142127" y="78874"/>
                  </a:lnTo>
                  <a:lnTo>
                    <a:pt x="144222" y="102906"/>
                  </a:lnTo>
                  <a:lnTo>
                    <a:pt x="136035" y="152519"/>
                  </a:lnTo>
                  <a:lnTo>
                    <a:pt x="120930" y="182321"/>
                  </a:lnTo>
                  <a:lnTo>
                    <a:pt x="101637" y="205970"/>
                  </a:lnTo>
                  <a:lnTo>
                    <a:pt x="93696" y="209843"/>
                  </a:lnTo>
                  <a:lnTo>
                    <a:pt x="75513" y="211027"/>
                  </a:lnTo>
                  <a:lnTo>
                    <a:pt x="58854" y="204534"/>
                  </a:lnTo>
                  <a:lnTo>
                    <a:pt x="51135" y="199527"/>
                  </a:lnTo>
                  <a:lnTo>
                    <a:pt x="45990" y="191510"/>
                  </a:lnTo>
                  <a:lnTo>
                    <a:pt x="40273" y="170124"/>
                  </a:lnTo>
                  <a:lnTo>
                    <a:pt x="42258" y="161379"/>
                  </a:lnTo>
                  <a:lnTo>
                    <a:pt x="47091" y="154380"/>
                  </a:lnTo>
                  <a:lnTo>
                    <a:pt x="53822" y="148543"/>
                  </a:lnTo>
                  <a:lnTo>
                    <a:pt x="61819" y="145822"/>
                  </a:lnTo>
                  <a:lnTo>
                    <a:pt x="80063" y="145919"/>
                  </a:lnTo>
                  <a:lnTo>
                    <a:pt x="96750" y="152980"/>
                  </a:lnTo>
                  <a:lnTo>
                    <a:pt x="140984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591255" y="431050"/>
              <a:ext cx="282811" cy="221717"/>
            </a:xfrm>
            <a:custGeom>
              <a:avLst/>
              <a:gdLst/>
              <a:ahLst/>
              <a:cxnLst/>
              <a:rect l="0" t="0" r="0" b="0"/>
              <a:pathLst>
                <a:path w="282811" h="221717">
                  <a:moveTo>
                    <a:pt x="9070" y="74317"/>
                  </a:moveTo>
                  <a:lnTo>
                    <a:pt x="9070" y="132934"/>
                  </a:lnTo>
                  <a:lnTo>
                    <a:pt x="3480" y="173314"/>
                  </a:lnTo>
                  <a:lnTo>
                    <a:pt x="1834" y="176580"/>
                  </a:lnTo>
                  <a:lnTo>
                    <a:pt x="4" y="164611"/>
                  </a:lnTo>
                  <a:lnTo>
                    <a:pt x="0" y="110437"/>
                  </a:lnTo>
                  <a:lnTo>
                    <a:pt x="8202" y="68772"/>
                  </a:lnTo>
                  <a:lnTo>
                    <a:pt x="18823" y="44947"/>
                  </a:lnTo>
                  <a:lnTo>
                    <a:pt x="27270" y="37189"/>
                  </a:lnTo>
                  <a:lnTo>
                    <a:pt x="49134" y="28570"/>
                  </a:lnTo>
                  <a:lnTo>
                    <a:pt x="59176" y="30951"/>
                  </a:lnTo>
                  <a:lnTo>
                    <a:pt x="76573" y="46075"/>
                  </a:lnTo>
                  <a:lnTo>
                    <a:pt x="93931" y="75308"/>
                  </a:lnTo>
                  <a:lnTo>
                    <a:pt x="101872" y="115674"/>
                  </a:lnTo>
                  <a:lnTo>
                    <a:pt x="102523" y="113587"/>
                  </a:lnTo>
                  <a:lnTo>
                    <a:pt x="112060" y="72556"/>
                  </a:lnTo>
                  <a:lnTo>
                    <a:pt x="122903" y="43380"/>
                  </a:lnTo>
                  <a:lnTo>
                    <a:pt x="153623" y="4675"/>
                  </a:lnTo>
                  <a:lnTo>
                    <a:pt x="162760" y="983"/>
                  </a:lnTo>
                  <a:lnTo>
                    <a:pt x="185392" y="0"/>
                  </a:lnTo>
                  <a:lnTo>
                    <a:pt x="218851" y="11613"/>
                  </a:lnTo>
                  <a:lnTo>
                    <a:pt x="245402" y="29872"/>
                  </a:lnTo>
                  <a:lnTo>
                    <a:pt x="262498" y="55689"/>
                  </a:lnTo>
                  <a:lnTo>
                    <a:pt x="277585" y="98194"/>
                  </a:lnTo>
                  <a:lnTo>
                    <a:pt x="281779" y="157369"/>
                  </a:lnTo>
                  <a:lnTo>
                    <a:pt x="282505" y="194072"/>
                  </a:lnTo>
                  <a:lnTo>
                    <a:pt x="282810" y="2217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116227" y="810694"/>
            <a:ext cx="873867" cy="379027"/>
            <a:chOff x="2116227" y="810694"/>
            <a:chExt cx="873867" cy="379027"/>
          </a:xfrm>
        </p:grpSpPr>
        <p:sp>
          <p:nvSpPr>
            <p:cNvPr id="17" name="Freeform 16"/>
            <p:cNvSpPr/>
            <p:nvPr/>
          </p:nvSpPr>
          <p:spPr>
            <a:xfrm>
              <a:off x="2116227" y="842279"/>
              <a:ext cx="410613" cy="347442"/>
            </a:xfrm>
            <a:custGeom>
              <a:avLst/>
              <a:gdLst/>
              <a:ahLst/>
              <a:cxnLst/>
              <a:rect l="0" t="0" r="0" b="0"/>
              <a:pathLst>
                <a:path w="410613" h="347442">
                  <a:moveTo>
                    <a:pt x="410612" y="0"/>
                  </a:moveTo>
                  <a:lnTo>
                    <a:pt x="354953" y="42662"/>
                  </a:lnTo>
                  <a:lnTo>
                    <a:pt x="293158" y="96869"/>
                  </a:lnTo>
                  <a:lnTo>
                    <a:pt x="234959" y="158113"/>
                  </a:lnTo>
                  <a:lnTo>
                    <a:pt x="181766" y="200078"/>
                  </a:lnTo>
                  <a:lnTo>
                    <a:pt x="126199" y="242163"/>
                  </a:lnTo>
                  <a:lnTo>
                    <a:pt x="64539" y="294799"/>
                  </a:lnTo>
                  <a:lnTo>
                    <a:pt x="24447" y="33067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05782" y="810694"/>
              <a:ext cx="484312" cy="368498"/>
            </a:xfrm>
            <a:custGeom>
              <a:avLst/>
              <a:gdLst/>
              <a:ahLst/>
              <a:cxnLst/>
              <a:rect l="0" t="0" r="0" b="0"/>
              <a:pathLst>
                <a:path w="484312" h="368498">
                  <a:moveTo>
                    <a:pt x="0" y="0"/>
                  </a:moveTo>
                  <a:lnTo>
                    <a:pt x="17981" y="24046"/>
                  </a:lnTo>
                  <a:lnTo>
                    <a:pt x="76331" y="73669"/>
                  </a:lnTo>
                  <a:lnTo>
                    <a:pt x="133982" y="115811"/>
                  </a:lnTo>
                  <a:lnTo>
                    <a:pt x="195397" y="157927"/>
                  </a:lnTo>
                  <a:lnTo>
                    <a:pt x="257968" y="207060"/>
                  </a:lnTo>
                  <a:lnTo>
                    <a:pt x="317475" y="250488"/>
                  </a:lnTo>
                  <a:lnTo>
                    <a:pt x="379023" y="294725"/>
                  </a:lnTo>
                  <a:lnTo>
                    <a:pt x="434990" y="332931"/>
                  </a:lnTo>
                  <a:lnTo>
                    <a:pt x="48431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583477" y="1252891"/>
            <a:ext cx="514574" cy="436191"/>
            <a:chOff x="1583477" y="1252891"/>
            <a:chExt cx="514574" cy="436191"/>
          </a:xfrm>
        </p:grpSpPr>
        <p:sp>
          <p:nvSpPr>
            <p:cNvPr id="20" name="Freeform 19"/>
            <p:cNvSpPr/>
            <p:nvPr/>
          </p:nvSpPr>
          <p:spPr>
            <a:xfrm>
              <a:off x="1583477" y="1295005"/>
              <a:ext cx="281138" cy="394077"/>
            </a:xfrm>
            <a:custGeom>
              <a:avLst/>
              <a:gdLst/>
              <a:ahLst/>
              <a:cxnLst/>
              <a:rect l="0" t="0" r="0" b="0"/>
              <a:pathLst>
                <a:path w="281138" h="394077">
                  <a:moveTo>
                    <a:pt x="143196" y="0"/>
                  </a:moveTo>
                  <a:lnTo>
                    <a:pt x="87537" y="42661"/>
                  </a:lnTo>
                  <a:lnTo>
                    <a:pt x="31332" y="91279"/>
                  </a:lnTo>
                  <a:lnTo>
                    <a:pt x="4376" y="106724"/>
                  </a:lnTo>
                  <a:lnTo>
                    <a:pt x="347" y="106244"/>
                  </a:lnTo>
                  <a:lnTo>
                    <a:pt x="0" y="102415"/>
                  </a:lnTo>
                  <a:lnTo>
                    <a:pt x="16255" y="71053"/>
                  </a:lnTo>
                  <a:lnTo>
                    <a:pt x="31796" y="57705"/>
                  </a:lnTo>
                  <a:lnTo>
                    <a:pt x="87842" y="28526"/>
                  </a:lnTo>
                  <a:lnTo>
                    <a:pt x="142839" y="7540"/>
                  </a:lnTo>
                  <a:lnTo>
                    <a:pt x="164095" y="6471"/>
                  </a:lnTo>
                  <a:lnTo>
                    <a:pt x="174676" y="7823"/>
                  </a:lnTo>
                  <a:lnTo>
                    <a:pt x="181730" y="13404"/>
                  </a:lnTo>
                  <a:lnTo>
                    <a:pt x="189568" y="32083"/>
                  </a:lnTo>
                  <a:lnTo>
                    <a:pt x="189932" y="52864"/>
                  </a:lnTo>
                  <a:lnTo>
                    <a:pt x="185025" y="73798"/>
                  </a:lnTo>
                  <a:lnTo>
                    <a:pt x="162810" y="112713"/>
                  </a:lnTo>
                  <a:lnTo>
                    <a:pt x="127798" y="156566"/>
                  </a:lnTo>
                  <a:lnTo>
                    <a:pt x="89592" y="177329"/>
                  </a:lnTo>
                  <a:lnTo>
                    <a:pt x="79384" y="181390"/>
                  </a:lnTo>
                  <a:lnTo>
                    <a:pt x="73748" y="180588"/>
                  </a:lnTo>
                  <a:lnTo>
                    <a:pt x="71161" y="176544"/>
                  </a:lnTo>
                  <a:lnTo>
                    <a:pt x="70606" y="170338"/>
                  </a:lnTo>
                  <a:lnTo>
                    <a:pt x="76086" y="166201"/>
                  </a:lnTo>
                  <a:lnTo>
                    <a:pt x="97772" y="161605"/>
                  </a:lnTo>
                  <a:lnTo>
                    <a:pt x="156408" y="169864"/>
                  </a:lnTo>
                  <a:lnTo>
                    <a:pt x="193514" y="182521"/>
                  </a:lnTo>
                  <a:lnTo>
                    <a:pt x="231904" y="207759"/>
                  </a:lnTo>
                  <a:lnTo>
                    <a:pt x="276334" y="263890"/>
                  </a:lnTo>
                  <a:lnTo>
                    <a:pt x="281137" y="284570"/>
                  </a:lnTo>
                  <a:lnTo>
                    <a:pt x="274689" y="326443"/>
                  </a:lnTo>
                  <a:lnTo>
                    <a:pt x="262469" y="344347"/>
                  </a:lnTo>
                  <a:lnTo>
                    <a:pt x="245339" y="358934"/>
                  </a:lnTo>
                  <a:lnTo>
                    <a:pt x="183864" y="385513"/>
                  </a:lnTo>
                  <a:lnTo>
                    <a:pt x="145237" y="394076"/>
                  </a:lnTo>
                  <a:lnTo>
                    <a:pt x="81912" y="384791"/>
                  </a:lnTo>
                  <a:lnTo>
                    <a:pt x="4844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11621" y="1252891"/>
              <a:ext cx="186430" cy="383395"/>
            </a:xfrm>
            <a:custGeom>
              <a:avLst/>
              <a:gdLst/>
              <a:ahLst/>
              <a:cxnLst/>
              <a:rect l="0" t="0" r="0" b="0"/>
              <a:pathLst>
                <a:path w="186430" h="383395">
                  <a:moveTo>
                    <a:pt x="141436" y="0"/>
                  </a:moveTo>
                  <a:lnTo>
                    <a:pt x="112127" y="34897"/>
                  </a:lnTo>
                  <a:lnTo>
                    <a:pt x="81222" y="92997"/>
                  </a:lnTo>
                  <a:lnTo>
                    <a:pt x="52701" y="148337"/>
                  </a:lnTo>
                  <a:lnTo>
                    <a:pt x="24061" y="209076"/>
                  </a:lnTo>
                  <a:lnTo>
                    <a:pt x="8459" y="260794"/>
                  </a:lnTo>
                  <a:lnTo>
                    <a:pt x="0" y="302140"/>
                  </a:lnTo>
                  <a:lnTo>
                    <a:pt x="1756" y="330036"/>
                  </a:lnTo>
                  <a:lnTo>
                    <a:pt x="14911" y="366460"/>
                  </a:lnTo>
                  <a:lnTo>
                    <a:pt x="23161" y="374158"/>
                  </a:lnTo>
                  <a:lnTo>
                    <a:pt x="44805" y="382712"/>
                  </a:lnTo>
                  <a:lnTo>
                    <a:pt x="66903" y="383394"/>
                  </a:lnTo>
                  <a:lnTo>
                    <a:pt x="109686" y="374299"/>
                  </a:lnTo>
                  <a:lnTo>
                    <a:pt x="150762" y="352832"/>
                  </a:lnTo>
                  <a:lnTo>
                    <a:pt x="167417" y="339698"/>
                  </a:lnTo>
                  <a:lnTo>
                    <a:pt x="179499" y="319823"/>
                  </a:lnTo>
                  <a:lnTo>
                    <a:pt x="186429" y="296561"/>
                  </a:lnTo>
                  <a:lnTo>
                    <a:pt x="185609" y="274524"/>
                  </a:lnTo>
                  <a:lnTo>
                    <a:pt x="181413" y="266074"/>
                  </a:lnTo>
                  <a:lnTo>
                    <a:pt x="167392" y="253566"/>
                  </a:lnTo>
                  <a:lnTo>
                    <a:pt x="146343" y="247227"/>
                  </a:lnTo>
                  <a:lnTo>
                    <a:pt x="122560" y="245579"/>
                  </a:lnTo>
                  <a:lnTo>
                    <a:pt x="89439" y="252398"/>
                  </a:lnTo>
                  <a:lnTo>
                    <a:pt x="49926" y="271951"/>
                  </a:lnTo>
                  <a:lnTo>
                    <a:pt x="25622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858162" y="1238855"/>
            <a:ext cx="585203" cy="435177"/>
            <a:chOff x="2858162" y="1238855"/>
            <a:chExt cx="585203" cy="435177"/>
          </a:xfrm>
        </p:grpSpPr>
        <p:sp>
          <p:nvSpPr>
            <p:cNvPr id="23" name="Freeform 22"/>
            <p:cNvSpPr/>
            <p:nvPr/>
          </p:nvSpPr>
          <p:spPr>
            <a:xfrm>
              <a:off x="2858162" y="1316062"/>
              <a:ext cx="152989" cy="326384"/>
            </a:xfrm>
            <a:custGeom>
              <a:avLst/>
              <a:gdLst/>
              <a:ahLst/>
              <a:cxnLst/>
              <a:rect l="0" t="0" r="0" b="0"/>
              <a:pathLst>
                <a:path w="152989" h="326384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14564" y="178992"/>
                  </a:lnTo>
                  <a:lnTo>
                    <a:pt x="23046" y="237954"/>
                  </a:lnTo>
                  <a:lnTo>
                    <a:pt x="22815" y="291542"/>
                  </a:lnTo>
                  <a:lnTo>
                    <a:pt x="20264" y="307389"/>
                  </a:lnTo>
                  <a:lnTo>
                    <a:pt x="21222" y="306701"/>
                  </a:lnTo>
                  <a:lnTo>
                    <a:pt x="23030" y="302733"/>
                  </a:lnTo>
                  <a:lnTo>
                    <a:pt x="21919" y="288966"/>
                  </a:lnTo>
                  <a:lnTo>
                    <a:pt x="17264" y="245943"/>
                  </a:lnTo>
                  <a:lnTo>
                    <a:pt x="27721" y="190011"/>
                  </a:lnTo>
                  <a:lnTo>
                    <a:pt x="30872" y="179317"/>
                  </a:lnTo>
                  <a:lnTo>
                    <a:pt x="36482" y="173357"/>
                  </a:lnTo>
                  <a:lnTo>
                    <a:pt x="43732" y="170553"/>
                  </a:lnTo>
                  <a:lnTo>
                    <a:pt x="61146" y="170558"/>
                  </a:lnTo>
                  <a:lnTo>
                    <a:pt x="80584" y="174459"/>
                  </a:lnTo>
                  <a:lnTo>
                    <a:pt x="105669" y="188822"/>
                  </a:lnTo>
                  <a:lnTo>
                    <a:pt x="127919" y="219074"/>
                  </a:lnTo>
                  <a:lnTo>
                    <a:pt x="143740" y="252084"/>
                  </a:lnTo>
                  <a:lnTo>
                    <a:pt x="151770" y="307341"/>
                  </a:lnTo>
                  <a:lnTo>
                    <a:pt x="152988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78784" y="1347647"/>
              <a:ext cx="27123" cy="326385"/>
            </a:xfrm>
            <a:custGeom>
              <a:avLst/>
              <a:gdLst/>
              <a:ahLst/>
              <a:cxnLst/>
              <a:rect l="0" t="0" r="0" b="0"/>
              <a:pathLst>
                <a:path w="27123" h="326385">
                  <a:moveTo>
                    <a:pt x="6065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5760" y="140596"/>
                  </a:lnTo>
                  <a:lnTo>
                    <a:pt x="7175" y="196575"/>
                  </a:lnTo>
                  <a:lnTo>
                    <a:pt x="14387" y="252693"/>
                  </a:lnTo>
                  <a:lnTo>
                    <a:pt x="24733" y="316101"/>
                  </a:lnTo>
                  <a:lnTo>
                    <a:pt x="27122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27743" y="1410818"/>
              <a:ext cx="125563" cy="263214"/>
            </a:xfrm>
            <a:custGeom>
              <a:avLst/>
              <a:gdLst/>
              <a:ahLst/>
              <a:cxnLst/>
              <a:rect l="0" t="0" r="0" b="0"/>
              <a:pathLst>
                <a:path w="125563" h="263214">
                  <a:moveTo>
                    <a:pt x="93977" y="0"/>
                  </a:moveTo>
                  <a:lnTo>
                    <a:pt x="75996" y="24047"/>
                  </a:lnTo>
                  <a:lnTo>
                    <a:pt x="17646" y="78883"/>
                  </a:lnTo>
                  <a:lnTo>
                    <a:pt x="7995" y="84174"/>
                  </a:lnTo>
                  <a:lnTo>
                    <a:pt x="2730" y="91211"/>
                  </a:lnTo>
                  <a:lnTo>
                    <a:pt x="390" y="99412"/>
                  </a:lnTo>
                  <a:lnTo>
                    <a:pt x="0" y="108389"/>
                  </a:lnTo>
                  <a:lnTo>
                    <a:pt x="5806" y="124602"/>
                  </a:lnTo>
                  <a:lnTo>
                    <a:pt x="55629" y="182426"/>
                  </a:lnTo>
                  <a:lnTo>
                    <a:pt x="104520" y="239956"/>
                  </a:lnTo>
                  <a:lnTo>
                    <a:pt x="12556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36345" y="1238855"/>
              <a:ext cx="207020" cy="235411"/>
            </a:xfrm>
            <a:custGeom>
              <a:avLst/>
              <a:gdLst/>
              <a:ahLst/>
              <a:cxnLst/>
              <a:rect l="0" t="0" r="0" b="0"/>
              <a:pathLst>
                <a:path w="207020" h="235411">
                  <a:moveTo>
                    <a:pt x="80131" y="14036"/>
                  </a:moveTo>
                  <a:lnTo>
                    <a:pt x="30633" y="72599"/>
                  </a:lnTo>
                  <a:lnTo>
                    <a:pt x="4244" y="88840"/>
                  </a:lnTo>
                  <a:lnTo>
                    <a:pt x="294" y="88471"/>
                  </a:lnTo>
                  <a:lnTo>
                    <a:pt x="0" y="84717"/>
                  </a:lnTo>
                  <a:lnTo>
                    <a:pt x="10750" y="53474"/>
                  </a:lnTo>
                  <a:lnTo>
                    <a:pt x="23559" y="40142"/>
                  </a:lnTo>
                  <a:lnTo>
                    <a:pt x="81981" y="1757"/>
                  </a:lnTo>
                  <a:lnTo>
                    <a:pt x="102010" y="0"/>
                  </a:lnTo>
                  <a:lnTo>
                    <a:pt x="112265" y="1169"/>
                  </a:lnTo>
                  <a:lnTo>
                    <a:pt x="120271" y="5458"/>
                  </a:lnTo>
                  <a:lnTo>
                    <a:pt x="132286" y="19582"/>
                  </a:lnTo>
                  <a:lnTo>
                    <a:pt x="140038" y="52854"/>
                  </a:lnTo>
                  <a:lnTo>
                    <a:pt x="135613" y="72622"/>
                  </a:lnTo>
                  <a:lnTo>
                    <a:pt x="113707" y="104377"/>
                  </a:lnTo>
                  <a:lnTo>
                    <a:pt x="113044" y="108188"/>
                  </a:lnTo>
                  <a:lnTo>
                    <a:pt x="116111" y="109559"/>
                  </a:lnTo>
                  <a:lnTo>
                    <a:pt x="140315" y="112139"/>
                  </a:lnTo>
                  <a:lnTo>
                    <a:pt x="161862" y="118469"/>
                  </a:lnTo>
                  <a:lnTo>
                    <a:pt x="179237" y="129081"/>
                  </a:lnTo>
                  <a:lnTo>
                    <a:pt x="202173" y="153798"/>
                  </a:lnTo>
                  <a:lnTo>
                    <a:pt x="205946" y="163363"/>
                  </a:lnTo>
                  <a:lnTo>
                    <a:pt x="207019" y="183349"/>
                  </a:lnTo>
                  <a:lnTo>
                    <a:pt x="200477" y="200810"/>
                  </a:lnTo>
                  <a:lnTo>
                    <a:pt x="188600" y="216370"/>
                  </a:lnTo>
                  <a:lnTo>
                    <a:pt x="171624" y="231084"/>
                  </a:lnTo>
                  <a:lnTo>
                    <a:pt x="161013" y="234774"/>
                  </a:lnTo>
                  <a:lnTo>
                    <a:pt x="116602" y="235410"/>
                  </a:lnTo>
                  <a:lnTo>
                    <a:pt x="90660" y="2351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61048" y="1779316"/>
            <a:ext cx="1762700" cy="1510808"/>
            <a:chOff x="761048" y="1779316"/>
            <a:chExt cx="1762700" cy="1510808"/>
          </a:xfrm>
        </p:grpSpPr>
        <p:sp>
          <p:nvSpPr>
            <p:cNvPr id="28" name="Freeform 27"/>
            <p:cNvSpPr/>
            <p:nvPr/>
          </p:nvSpPr>
          <p:spPr>
            <a:xfrm>
              <a:off x="1600331" y="1779316"/>
              <a:ext cx="210571" cy="305327"/>
            </a:xfrm>
            <a:custGeom>
              <a:avLst/>
              <a:gdLst/>
              <a:ahLst/>
              <a:cxnLst/>
              <a:rect l="0" t="0" r="0" b="0"/>
              <a:pathLst>
                <a:path w="210571" h="305327">
                  <a:moveTo>
                    <a:pt x="210570" y="0"/>
                  </a:moveTo>
                  <a:lnTo>
                    <a:pt x="193759" y="19150"/>
                  </a:lnTo>
                  <a:lnTo>
                    <a:pt x="161072" y="73217"/>
                  </a:lnTo>
                  <a:lnTo>
                    <a:pt x="119291" y="127763"/>
                  </a:lnTo>
                  <a:lnTo>
                    <a:pt x="84224" y="182291"/>
                  </a:lnTo>
                  <a:lnTo>
                    <a:pt x="49133" y="235138"/>
                  </a:lnTo>
                  <a:lnTo>
                    <a:pt x="6239" y="29764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79316" y="1789844"/>
              <a:ext cx="200042" cy="305328"/>
            </a:xfrm>
            <a:custGeom>
              <a:avLst/>
              <a:gdLst/>
              <a:ahLst/>
              <a:cxnLst/>
              <a:rect l="0" t="0" r="0" b="0"/>
              <a:pathLst>
                <a:path w="200042" h="305328">
                  <a:moveTo>
                    <a:pt x="0" y="0"/>
                  </a:moveTo>
                  <a:lnTo>
                    <a:pt x="49498" y="55087"/>
                  </a:lnTo>
                  <a:lnTo>
                    <a:pt x="84276" y="108727"/>
                  </a:lnTo>
                  <a:lnTo>
                    <a:pt x="112313" y="162117"/>
                  </a:lnTo>
                  <a:lnTo>
                    <a:pt x="147400" y="215050"/>
                  </a:lnTo>
                  <a:lnTo>
                    <a:pt x="181324" y="271775"/>
                  </a:lnTo>
                  <a:lnTo>
                    <a:pt x="20004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90817" y="2189927"/>
              <a:ext cx="152790" cy="351114"/>
            </a:xfrm>
            <a:custGeom>
              <a:avLst/>
              <a:gdLst/>
              <a:ahLst/>
              <a:cxnLst/>
              <a:rect l="0" t="0" r="0" b="0"/>
              <a:pathLst>
                <a:path w="152790" h="351114">
                  <a:moveTo>
                    <a:pt x="125286" y="0"/>
                  </a:moveTo>
                  <a:lnTo>
                    <a:pt x="74291" y="57234"/>
                  </a:lnTo>
                  <a:lnTo>
                    <a:pt x="46171" y="116202"/>
                  </a:lnTo>
                  <a:lnTo>
                    <a:pt x="27231" y="177418"/>
                  </a:lnTo>
                  <a:lnTo>
                    <a:pt x="4287" y="226207"/>
                  </a:lnTo>
                  <a:lnTo>
                    <a:pt x="0" y="278260"/>
                  </a:lnTo>
                  <a:lnTo>
                    <a:pt x="4846" y="314074"/>
                  </a:lnTo>
                  <a:lnTo>
                    <a:pt x="9898" y="322857"/>
                  </a:lnTo>
                  <a:lnTo>
                    <a:pt x="24869" y="335734"/>
                  </a:lnTo>
                  <a:lnTo>
                    <a:pt x="58618" y="349561"/>
                  </a:lnTo>
                  <a:lnTo>
                    <a:pt x="81618" y="351113"/>
                  </a:lnTo>
                  <a:lnTo>
                    <a:pt x="102369" y="346733"/>
                  </a:lnTo>
                  <a:lnTo>
                    <a:pt x="119390" y="336987"/>
                  </a:lnTo>
                  <a:lnTo>
                    <a:pt x="142127" y="312758"/>
                  </a:lnTo>
                  <a:lnTo>
                    <a:pt x="150318" y="290302"/>
                  </a:lnTo>
                  <a:lnTo>
                    <a:pt x="152789" y="265894"/>
                  </a:lnTo>
                  <a:lnTo>
                    <a:pt x="149988" y="243347"/>
                  </a:lnTo>
                  <a:lnTo>
                    <a:pt x="142924" y="235931"/>
                  </a:lnTo>
                  <a:lnTo>
                    <a:pt x="119477" y="227691"/>
                  </a:lnTo>
                  <a:lnTo>
                    <a:pt x="95798" y="230268"/>
                  </a:lnTo>
                  <a:lnTo>
                    <a:pt x="40073" y="249445"/>
                  </a:lnTo>
                  <a:lnTo>
                    <a:pt x="3053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34358" y="2221513"/>
              <a:ext cx="189485" cy="287953"/>
            </a:xfrm>
            <a:custGeom>
              <a:avLst/>
              <a:gdLst/>
              <a:ahLst/>
              <a:cxnLst/>
              <a:rect l="0" t="0" r="0" b="0"/>
              <a:pathLst>
                <a:path w="189485" h="287953">
                  <a:moveTo>
                    <a:pt x="129227" y="0"/>
                  </a:moveTo>
                  <a:lnTo>
                    <a:pt x="70664" y="49497"/>
                  </a:lnTo>
                  <a:lnTo>
                    <a:pt x="34615" y="98848"/>
                  </a:lnTo>
                  <a:lnTo>
                    <a:pt x="7800" y="157079"/>
                  </a:lnTo>
                  <a:lnTo>
                    <a:pt x="0" y="178607"/>
                  </a:lnTo>
                  <a:lnTo>
                    <a:pt x="211" y="216047"/>
                  </a:lnTo>
                  <a:lnTo>
                    <a:pt x="13271" y="251187"/>
                  </a:lnTo>
                  <a:lnTo>
                    <a:pt x="28558" y="266836"/>
                  </a:lnTo>
                  <a:lnTo>
                    <a:pt x="66968" y="286415"/>
                  </a:lnTo>
                  <a:lnTo>
                    <a:pt x="90638" y="287952"/>
                  </a:lnTo>
                  <a:lnTo>
                    <a:pt x="138372" y="279407"/>
                  </a:lnTo>
                  <a:lnTo>
                    <a:pt x="165342" y="264241"/>
                  </a:lnTo>
                  <a:lnTo>
                    <a:pt x="177644" y="248462"/>
                  </a:lnTo>
                  <a:lnTo>
                    <a:pt x="185841" y="228580"/>
                  </a:lnTo>
                  <a:lnTo>
                    <a:pt x="189484" y="204146"/>
                  </a:lnTo>
                  <a:lnTo>
                    <a:pt x="185776" y="194589"/>
                  </a:lnTo>
                  <a:lnTo>
                    <a:pt x="178625" y="187048"/>
                  </a:lnTo>
                  <a:lnTo>
                    <a:pt x="169178" y="180850"/>
                  </a:lnTo>
                  <a:lnTo>
                    <a:pt x="146203" y="177084"/>
                  </a:lnTo>
                  <a:lnTo>
                    <a:pt x="98915" y="184198"/>
                  </a:lnTo>
                  <a:lnTo>
                    <a:pt x="44999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89720" y="2642653"/>
              <a:ext cx="178985" cy="189513"/>
            </a:xfrm>
            <a:custGeom>
              <a:avLst/>
              <a:gdLst/>
              <a:ahLst/>
              <a:cxnLst/>
              <a:rect l="0" t="0" r="0" b="0"/>
              <a:pathLst>
                <a:path w="178985" h="189513">
                  <a:moveTo>
                    <a:pt x="178984" y="0"/>
                  </a:moveTo>
                  <a:lnTo>
                    <a:pt x="173395" y="16767"/>
                  </a:lnTo>
                  <a:lnTo>
                    <a:pt x="161292" y="28119"/>
                  </a:lnTo>
                  <a:lnTo>
                    <a:pt x="145385" y="39403"/>
                  </a:lnTo>
                  <a:lnTo>
                    <a:pt x="94844" y="97409"/>
                  </a:lnTo>
                  <a:lnTo>
                    <a:pt x="58503" y="139342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58176" y="2663709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0" y="0"/>
                  </a:moveTo>
                  <a:lnTo>
                    <a:pt x="25194" y="53875"/>
                  </a:lnTo>
                  <a:lnTo>
                    <a:pt x="57285" y="115922"/>
                  </a:lnTo>
                  <a:lnTo>
                    <a:pt x="105351" y="178067"/>
                  </a:lnTo>
                  <a:lnTo>
                    <a:pt x="120122" y="196650"/>
                  </a:lnTo>
                  <a:lnTo>
                    <a:pt x="126342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16186" y="2653181"/>
              <a:ext cx="73701" cy="231628"/>
            </a:xfrm>
            <a:custGeom>
              <a:avLst/>
              <a:gdLst/>
              <a:ahLst/>
              <a:cxnLst/>
              <a:rect l="0" t="0" r="0" b="0"/>
              <a:pathLst>
                <a:path w="73701" h="231628">
                  <a:moveTo>
                    <a:pt x="73700" y="0"/>
                  </a:moveTo>
                  <a:lnTo>
                    <a:pt x="59045" y="55141"/>
                  </a:lnTo>
                  <a:lnTo>
                    <a:pt x="38913" y="114756"/>
                  </a:lnTo>
                  <a:lnTo>
                    <a:pt x="15003" y="16831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21471" y="2632124"/>
              <a:ext cx="178985" cy="273742"/>
            </a:xfrm>
            <a:custGeom>
              <a:avLst/>
              <a:gdLst/>
              <a:ahLst/>
              <a:cxnLst/>
              <a:rect l="0" t="0" r="0" b="0"/>
              <a:pathLst>
                <a:path w="178985" h="273742">
                  <a:moveTo>
                    <a:pt x="0" y="0"/>
                  </a:moveTo>
                  <a:lnTo>
                    <a:pt x="42662" y="55659"/>
                  </a:lnTo>
                  <a:lnTo>
                    <a:pt x="70298" y="106531"/>
                  </a:lnTo>
                  <a:lnTo>
                    <a:pt x="105523" y="157264"/>
                  </a:lnTo>
                  <a:lnTo>
                    <a:pt x="143459" y="219394"/>
                  </a:lnTo>
                  <a:lnTo>
                    <a:pt x="17898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8838" y="2929615"/>
              <a:ext cx="208240" cy="271918"/>
            </a:xfrm>
            <a:custGeom>
              <a:avLst/>
              <a:gdLst/>
              <a:ahLst/>
              <a:cxnLst/>
              <a:rect l="0" t="0" r="0" b="0"/>
              <a:pathLst>
                <a:path w="208240" h="271918">
                  <a:moveTo>
                    <a:pt x="29255" y="18364"/>
                  </a:moveTo>
                  <a:lnTo>
                    <a:pt x="5536" y="71391"/>
                  </a:lnTo>
                  <a:lnTo>
                    <a:pt x="2913" y="73603"/>
                  </a:lnTo>
                  <a:lnTo>
                    <a:pt x="1165" y="70398"/>
                  </a:lnTo>
                  <a:lnTo>
                    <a:pt x="0" y="63581"/>
                  </a:lnTo>
                  <a:lnTo>
                    <a:pt x="1563" y="56698"/>
                  </a:lnTo>
                  <a:lnTo>
                    <a:pt x="14941" y="35831"/>
                  </a:lnTo>
                  <a:lnTo>
                    <a:pt x="34892" y="16000"/>
                  </a:lnTo>
                  <a:lnTo>
                    <a:pt x="52817" y="6395"/>
                  </a:lnTo>
                  <a:lnTo>
                    <a:pt x="88229" y="0"/>
                  </a:lnTo>
                  <a:lnTo>
                    <a:pt x="108498" y="4743"/>
                  </a:lnTo>
                  <a:lnTo>
                    <a:pt x="125305" y="15819"/>
                  </a:lnTo>
                  <a:lnTo>
                    <a:pt x="146752" y="41787"/>
                  </a:lnTo>
                  <a:lnTo>
                    <a:pt x="156735" y="61529"/>
                  </a:lnTo>
                  <a:lnTo>
                    <a:pt x="164270" y="118441"/>
                  </a:lnTo>
                  <a:lnTo>
                    <a:pt x="162639" y="172836"/>
                  </a:lnTo>
                  <a:lnTo>
                    <a:pt x="151444" y="206853"/>
                  </a:lnTo>
                  <a:lnTo>
                    <a:pt x="138543" y="227309"/>
                  </a:lnTo>
                  <a:lnTo>
                    <a:pt x="91567" y="266862"/>
                  </a:lnTo>
                  <a:lnTo>
                    <a:pt x="70987" y="271917"/>
                  </a:lnTo>
                  <a:lnTo>
                    <a:pt x="60586" y="271627"/>
                  </a:lnTo>
                  <a:lnTo>
                    <a:pt x="42790" y="265066"/>
                  </a:lnTo>
                  <a:lnTo>
                    <a:pt x="12301" y="241790"/>
                  </a:lnTo>
                  <a:lnTo>
                    <a:pt x="8594" y="232825"/>
                  </a:lnTo>
                  <a:lnTo>
                    <a:pt x="7594" y="210386"/>
                  </a:lnTo>
                  <a:lnTo>
                    <a:pt x="13608" y="177035"/>
                  </a:lnTo>
                  <a:lnTo>
                    <a:pt x="19994" y="169768"/>
                  </a:lnTo>
                  <a:lnTo>
                    <a:pt x="39567" y="161694"/>
                  </a:lnTo>
                  <a:lnTo>
                    <a:pt x="76894" y="157148"/>
                  </a:lnTo>
                  <a:lnTo>
                    <a:pt x="100731" y="162324"/>
                  </a:lnTo>
                  <a:lnTo>
                    <a:pt x="155304" y="184027"/>
                  </a:lnTo>
                  <a:lnTo>
                    <a:pt x="208239" y="207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74729" y="2940170"/>
              <a:ext cx="218205" cy="268599"/>
            </a:xfrm>
            <a:custGeom>
              <a:avLst/>
              <a:gdLst/>
              <a:ahLst/>
              <a:cxnLst/>
              <a:rect l="0" t="0" r="0" b="0"/>
              <a:pathLst>
                <a:path w="218205" h="268599">
                  <a:moveTo>
                    <a:pt x="99260" y="18337"/>
                  </a:moveTo>
                  <a:lnTo>
                    <a:pt x="44173" y="67836"/>
                  </a:lnTo>
                  <a:lnTo>
                    <a:pt x="14308" y="83046"/>
                  </a:lnTo>
                  <a:lnTo>
                    <a:pt x="7530" y="81364"/>
                  </a:lnTo>
                  <a:lnTo>
                    <a:pt x="3012" y="75563"/>
                  </a:lnTo>
                  <a:lnTo>
                    <a:pt x="0" y="67016"/>
                  </a:lnTo>
                  <a:lnTo>
                    <a:pt x="331" y="58979"/>
                  </a:lnTo>
                  <a:lnTo>
                    <a:pt x="6939" y="43809"/>
                  </a:lnTo>
                  <a:lnTo>
                    <a:pt x="23812" y="22115"/>
                  </a:lnTo>
                  <a:lnTo>
                    <a:pt x="49219" y="6459"/>
                  </a:lnTo>
                  <a:lnTo>
                    <a:pt x="84563" y="0"/>
                  </a:lnTo>
                  <a:lnTo>
                    <a:pt x="119082" y="3675"/>
                  </a:lnTo>
                  <a:lnTo>
                    <a:pt x="127683" y="8563"/>
                  </a:lnTo>
                  <a:lnTo>
                    <a:pt x="140358" y="23352"/>
                  </a:lnTo>
                  <a:lnTo>
                    <a:pt x="146772" y="44743"/>
                  </a:lnTo>
                  <a:lnTo>
                    <a:pt x="148482" y="56998"/>
                  </a:lnTo>
                  <a:lnTo>
                    <a:pt x="144143" y="76854"/>
                  </a:lnTo>
                  <a:lnTo>
                    <a:pt x="139711" y="85424"/>
                  </a:lnTo>
                  <a:lnTo>
                    <a:pt x="125427" y="98067"/>
                  </a:lnTo>
                  <a:lnTo>
                    <a:pt x="116705" y="103076"/>
                  </a:lnTo>
                  <a:lnTo>
                    <a:pt x="114399" y="105245"/>
                  </a:lnTo>
                  <a:lnTo>
                    <a:pt x="116372" y="105522"/>
                  </a:lnTo>
                  <a:lnTo>
                    <a:pt x="121196" y="104536"/>
                  </a:lnTo>
                  <a:lnTo>
                    <a:pt x="144754" y="108739"/>
                  </a:lnTo>
                  <a:lnTo>
                    <a:pt x="173961" y="122982"/>
                  </a:lnTo>
                  <a:lnTo>
                    <a:pt x="199253" y="147609"/>
                  </a:lnTo>
                  <a:lnTo>
                    <a:pt x="215975" y="182722"/>
                  </a:lnTo>
                  <a:lnTo>
                    <a:pt x="218204" y="206041"/>
                  </a:lnTo>
                  <a:lnTo>
                    <a:pt x="214125" y="228103"/>
                  </a:lnTo>
                  <a:lnTo>
                    <a:pt x="204514" y="249607"/>
                  </a:lnTo>
                  <a:lnTo>
                    <a:pt x="196335" y="256745"/>
                  </a:lnTo>
                  <a:lnTo>
                    <a:pt x="174770" y="264676"/>
                  </a:lnTo>
                  <a:lnTo>
                    <a:pt x="125137" y="268598"/>
                  </a:lnTo>
                  <a:lnTo>
                    <a:pt x="88732" y="2604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72547" y="2958507"/>
              <a:ext cx="191039" cy="286633"/>
            </a:xfrm>
            <a:custGeom>
              <a:avLst/>
              <a:gdLst/>
              <a:ahLst/>
              <a:cxnLst/>
              <a:rect l="0" t="0" r="0" b="0"/>
              <a:pathLst>
                <a:path w="191039" h="286633">
                  <a:moveTo>
                    <a:pt x="43639" y="0"/>
                  </a:moveTo>
                  <a:lnTo>
                    <a:pt x="34064" y="24047"/>
                  </a:lnTo>
                  <a:lnTo>
                    <a:pt x="4236" y="65183"/>
                  </a:lnTo>
                  <a:lnTo>
                    <a:pt x="993" y="68022"/>
                  </a:lnTo>
                  <a:lnTo>
                    <a:pt x="0" y="66405"/>
                  </a:lnTo>
                  <a:lnTo>
                    <a:pt x="509" y="61817"/>
                  </a:lnTo>
                  <a:lnTo>
                    <a:pt x="12402" y="44183"/>
                  </a:lnTo>
                  <a:lnTo>
                    <a:pt x="36333" y="29729"/>
                  </a:lnTo>
                  <a:lnTo>
                    <a:pt x="58720" y="28031"/>
                  </a:lnTo>
                  <a:lnTo>
                    <a:pt x="71240" y="29216"/>
                  </a:lnTo>
                  <a:lnTo>
                    <a:pt x="91391" y="39891"/>
                  </a:lnTo>
                  <a:lnTo>
                    <a:pt x="106976" y="56334"/>
                  </a:lnTo>
                  <a:lnTo>
                    <a:pt x="117802" y="75340"/>
                  </a:lnTo>
                  <a:lnTo>
                    <a:pt x="124885" y="111361"/>
                  </a:lnTo>
                  <a:lnTo>
                    <a:pt x="118873" y="165454"/>
                  </a:lnTo>
                  <a:lnTo>
                    <a:pt x="103300" y="218079"/>
                  </a:lnTo>
                  <a:lnTo>
                    <a:pt x="77319" y="271004"/>
                  </a:lnTo>
                  <a:lnTo>
                    <a:pt x="60947" y="283443"/>
                  </a:lnTo>
                  <a:lnTo>
                    <a:pt x="38853" y="286632"/>
                  </a:lnTo>
                  <a:lnTo>
                    <a:pt x="26411" y="285845"/>
                  </a:lnTo>
                  <a:lnTo>
                    <a:pt x="16946" y="281810"/>
                  </a:lnTo>
                  <a:lnTo>
                    <a:pt x="3309" y="267969"/>
                  </a:lnTo>
                  <a:lnTo>
                    <a:pt x="1545" y="259364"/>
                  </a:lnTo>
                  <a:lnTo>
                    <a:pt x="5823" y="240445"/>
                  </a:lnTo>
                  <a:lnTo>
                    <a:pt x="21386" y="210063"/>
                  </a:lnTo>
                  <a:lnTo>
                    <a:pt x="29973" y="203213"/>
                  </a:lnTo>
                  <a:lnTo>
                    <a:pt x="51993" y="195602"/>
                  </a:lnTo>
                  <a:lnTo>
                    <a:pt x="104258" y="191886"/>
                  </a:lnTo>
                  <a:lnTo>
                    <a:pt x="156522" y="201204"/>
                  </a:lnTo>
                  <a:lnTo>
                    <a:pt x="19103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20328" y="2958507"/>
              <a:ext cx="229432" cy="294799"/>
            </a:xfrm>
            <a:custGeom>
              <a:avLst/>
              <a:gdLst/>
              <a:ahLst/>
              <a:cxnLst/>
              <a:rect l="0" t="0" r="0" b="0"/>
              <a:pathLst>
                <a:path w="229432" h="294799">
                  <a:moveTo>
                    <a:pt x="95941" y="0"/>
                  </a:moveTo>
                  <a:lnTo>
                    <a:pt x="46443" y="55088"/>
                  </a:lnTo>
                  <a:lnTo>
                    <a:pt x="4662" y="101375"/>
                  </a:lnTo>
                  <a:lnTo>
                    <a:pt x="1163" y="102678"/>
                  </a:lnTo>
                  <a:lnTo>
                    <a:pt x="0" y="100038"/>
                  </a:lnTo>
                  <a:lnTo>
                    <a:pt x="6540" y="70584"/>
                  </a:lnTo>
                  <a:lnTo>
                    <a:pt x="27502" y="32140"/>
                  </a:lnTo>
                  <a:lnTo>
                    <a:pt x="40567" y="15845"/>
                  </a:lnTo>
                  <a:lnTo>
                    <a:pt x="60412" y="7042"/>
                  </a:lnTo>
                  <a:lnTo>
                    <a:pt x="72255" y="4695"/>
                  </a:lnTo>
                  <a:lnTo>
                    <a:pt x="94773" y="8326"/>
                  </a:lnTo>
                  <a:lnTo>
                    <a:pt x="105691" y="12570"/>
                  </a:lnTo>
                  <a:lnTo>
                    <a:pt x="114139" y="20078"/>
                  </a:lnTo>
                  <a:lnTo>
                    <a:pt x="126646" y="40899"/>
                  </a:lnTo>
                  <a:lnTo>
                    <a:pt x="134674" y="78929"/>
                  </a:lnTo>
                  <a:lnTo>
                    <a:pt x="130313" y="99810"/>
                  </a:lnTo>
                  <a:lnTo>
                    <a:pt x="114704" y="124720"/>
                  </a:lnTo>
                  <a:lnTo>
                    <a:pt x="106620" y="134980"/>
                  </a:lnTo>
                  <a:lnTo>
                    <a:pt x="107739" y="134441"/>
                  </a:lnTo>
                  <a:lnTo>
                    <a:pt x="110826" y="131741"/>
                  </a:lnTo>
                  <a:lnTo>
                    <a:pt x="137526" y="127942"/>
                  </a:lnTo>
                  <a:lnTo>
                    <a:pt x="169484" y="132406"/>
                  </a:lnTo>
                  <a:lnTo>
                    <a:pt x="201180" y="146726"/>
                  </a:lnTo>
                  <a:lnTo>
                    <a:pt x="216023" y="162308"/>
                  </a:lnTo>
                  <a:lnTo>
                    <a:pt x="225350" y="182101"/>
                  </a:lnTo>
                  <a:lnTo>
                    <a:pt x="229431" y="218383"/>
                  </a:lnTo>
                  <a:lnTo>
                    <a:pt x="226240" y="240949"/>
                  </a:lnTo>
                  <a:lnTo>
                    <a:pt x="220242" y="249540"/>
                  </a:lnTo>
                  <a:lnTo>
                    <a:pt x="201099" y="262205"/>
                  </a:lnTo>
                  <a:lnTo>
                    <a:pt x="143353" y="283675"/>
                  </a:lnTo>
                  <a:lnTo>
                    <a:pt x="11699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1048" y="2823191"/>
              <a:ext cx="457559" cy="364359"/>
            </a:xfrm>
            <a:custGeom>
              <a:avLst/>
              <a:gdLst/>
              <a:ahLst/>
              <a:cxnLst/>
              <a:rect l="0" t="0" r="0" b="0"/>
              <a:pathLst>
                <a:path w="457559" h="364359">
                  <a:moveTo>
                    <a:pt x="323387" y="30031"/>
                  </a:moveTo>
                  <a:lnTo>
                    <a:pt x="305406" y="14390"/>
                  </a:lnTo>
                  <a:lnTo>
                    <a:pt x="288489" y="6312"/>
                  </a:lnTo>
                  <a:lnTo>
                    <a:pt x="233392" y="0"/>
                  </a:lnTo>
                  <a:lnTo>
                    <a:pt x="190397" y="1246"/>
                  </a:lnTo>
                  <a:lnTo>
                    <a:pt x="137067" y="21442"/>
                  </a:lnTo>
                  <a:lnTo>
                    <a:pt x="88887" y="56023"/>
                  </a:lnTo>
                  <a:lnTo>
                    <a:pt x="44328" y="104381"/>
                  </a:lnTo>
                  <a:lnTo>
                    <a:pt x="10875" y="164792"/>
                  </a:lnTo>
                  <a:lnTo>
                    <a:pt x="3169" y="188191"/>
                  </a:lnTo>
                  <a:lnTo>
                    <a:pt x="0" y="228842"/>
                  </a:lnTo>
                  <a:lnTo>
                    <a:pt x="7120" y="275072"/>
                  </a:lnTo>
                  <a:lnTo>
                    <a:pt x="17487" y="300375"/>
                  </a:lnTo>
                  <a:lnTo>
                    <a:pt x="42067" y="328762"/>
                  </a:lnTo>
                  <a:lnTo>
                    <a:pt x="71577" y="346402"/>
                  </a:lnTo>
                  <a:lnTo>
                    <a:pt x="122565" y="355607"/>
                  </a:lnTo>
                  <a:lnTo>
                    <a:pt x="184629" y="364358"/>
                  </a:lnTo>
                  <a:lnTo>
                    <a:pt x="242296" y="360843"/>
                  </a:lnTo>
                  <a:lnTo>
                    <a:pt x="298747" y="354950"/>
                  </a:lnTo>
                  <a:lnTo>
                    <a:pt x="354958" y="333682"/>
                  </a:lnTo>
                  <a:lnTo>
                    <a:pt x="399943" y="306951"/>
                  </a:lnTo>
                  <a:lnTo>
                    <a:pt x="423929" y="286127"/>
                  </a:lnTo>
                  <a:lnTo>
                    <a:pt x="440265" y="259550"/>
                  </a:lnTo>
                  <a:lnTo>
                    <a:pt x="455095" y="217958"/>
                  </a:lnTo>
                  <a:lnTo>
                    <a:pt x="457558" y="180600"/>
                  </a:lnTo>
                  <a:lnTo>
                    <a:pt x="445402" y="119616"/>
                  </a:lnTo>
                  <a:lnTo>
                    <a:pt x="424270" y="84261"/>
                  </a:lnTo>
                  <a:lnTo>
                    <a:pt x="361964" y="26078"/>
                  </a:lnTo>
                  <a:lnTo>
                    <a:pt x="354972" y="19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77154" y="2834496"/>
              <a:ext cx="352761" cy="438006"/>
            </a:xfrm>
            <a:custGeom>
              <a:avLst/>
              <a:gdLst/>
              <a:ahLst/>
              <a:cxnLst/>
              <a:rect l="0" t="0" r="0" b="0"/>
              <a:pathLst>
                <a:path w="352761" h="438006">
                  <a:moveTo>
                    <a:pt x="291592" y="29255"/>
                  </a:moveTo>
                  <a:lnTo>
                    <a:pt x="280413" y="18076"/>
                  </a:lnTo>
                  <a:lnTo>
                    <a:pt x="251105" y="5536"/>
                  </a:lnTo>
                  <a:lnTo>
                    <a:pt x="212785" y="0"/>
                  </a:lnTo>
                  <a:lnTo>
                    <a:pt x="177385" y="3949"/>
                  </a:lnTo>
                  <a:lnTo>
                    <a:pt x="144669" y="18117"/>
                  </a:lnTo>
                  <a:lnTo>
                    <a:pt x="81244" y="71755"/>
                  </a:lnTo>
                  <a:lnTo>
                    <a:pt x="50173" y="108577"/>
                  </a:lnTo>
                  <a:lnTo>
                    <a:pt x="27095" y="160217"/>
                  </a:lnTo>
                  <a:lnTo>
                    <a:pt x="11271" y="215478"/>
                  </a:lnTo>
                  <a:lnTo>
                    <a:pt x="0" y="271454"/>
                  </a:lnTo>
                  <a:lnTo>
                    <a:pt x="863" y="310418"/>
                  </a:lnTo>
                  <a:lnTo>
                    <a:pt x="7961" y="334371"/>
                  </a:lnTo>
                  <a:lnTo>
                    <a:pt x="31688" y="371823"/>
                  </a:lnTo>
                  <a:lnTo>
                    <a:pt x="81458" y="414196"/>
                  </a:lnTo>
                  <a:lnTo>
                    <a:pt x="118326" y="430441"/>
                  </a:lnTo>
                  <a:lnTo>
                    <a:pt x="172705" y="438005"/>
                  </a:lnTo>
                  <a:lnTo>
                    <a:pt x="213342" y="436975"/>
                  </a:lnTo>
                  <a:lnTo>
                    <a:pt x="259107" y="416852"/>
                  </a:lnTo>
                  <a:lnTo>
                    <a:pt x="296354" y="390347"/>
                  </a:lnTo>
                  <a:lnTo>
                    <a:pt x="326241" y="353006"/>
                  </a:lnTo>
                  <a:lnTo>
                    <a:pt x="345272" y="314044"/>
                  </a:lnTo>
                  <a:lnTo>
                    <a:pt x="351951" y="265975"/>
                  </a:lnTo>
                  <a:lnTo>
                    <a:pt x="352760" y="215858"/>
                  </a:lnTo>
                  <a:lnTo>
                    <a:pt x="340026" y="156409"/>
                  </a:lnTo>
                  <a:lnTo>
                    <a:pt x="309755" y="96259"/>
                  </a:lnTo>
                  <a:lnTo>
                    <a:pt x="291592" y="71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08226" y="2884808"/>
              <a:ext cx="343547" cy="362490"/>
            </a:xfrm>
            <a:custGeom>
              <a:avLst/>
              <a:gdLst/>
              <a:ahLst/>
              <a:cxnLst/>
              <a:rect l="0" t="0" r="0" b="0"/>
              <a:pathLst>
                <a:path w="343547" h="362490">
                  <a:moveTo>
                    <a:pt x="239546" y="52642"/>
                  </a:moveTo>
                  <a:lnTo>
                    <a:pt x="210237" y="23334"/>
                  </a:lnTo>
                  <a:lnTo>
                    <a:pt x="178869" y="8733"/>
                  </a:lnTo>
                  <a:lnTo>
                    <a:pt x="156426" y="7001"/>
                  </a:lnTo>
                  <a:lnTo>
                    <a:pt x="134753" y="11300"/>
                  </a:lnTo>
                  <a:lnTo>
                    <a:pt x="103991" y="26875"/>
                  </a:lnTo>
                  <a:lnTo>
                    <a:pt x="59117" y="65554"/>
                  </a:lnTo>
                  <a:lnTo>
                    <a:pt x="20982" y="120962"/>
                  </a:lnTo>
                  <a:lnTo>
                    <a:pt x="6200" y="154514"/>
                  </a:lnTo>
                  <a:lnTo>
                    <a:pt x="0" y="194091"/>
                  </a:lnTo>
                  <a:lnTo>
                    <a:pt x="6311" y="240980"/>
                  </a:lnTo>
                  <a:lnTo>
                    <a:pt x="21943" y="284037"/>
                  </a:lnTo>
                  <a:lnTo>
                    <a:pt x="35209" y="304053"/>
                  </a:lnTo>
                  <a:lnTo>
                    <a:pt x="62408" y="327306"/>
                  </a:lnTo>
                  <a:lnTo>
                    <a:pt x="125064" y="353924"/>
                  </a:lnTo>
                  <a:lnTo>
                    <a:pt x="162601" y="362489"/>
                  </a:lnTo>
                  <a:lnTo>
                    <a:pt x="223651" y="353206"/>
                  </a:lnTo>
                  <a:lnTo>
                    <a:pt x="259013" y="337970"/>
                  </a:lnTo>
                  <a:lnTo>
                    <a:pt x="301233" y="303456"/>
                  </a:lnTo>
                  <a:lnTo>
                    <a:pt x="324634" y="273187"/>
                  </a:lnTo>
                  <a:lnTo>
                    <a:pt x="338326" y="240821"/>
                  </a:lnTo>
                  <a:lnTo>
                    <a:pt x="343546" y="185436"/>
                  </a:lnTo>
                  <a:lnTo>
                    <a:pt x="338988" y="129696"/>
                  </a:lnTo>
                  <a:lnTo>
                    <a:pt x="330145" y="109895"/>
                  </a:lnTo>
                  <a:lnTo>
                    <a:pt x="288704" y="46909"/>
                  </a:lnTo>
                  <a:lnTo>
                    <a:pt x="259570" y="25597"/>
                  </a:lnTo>
                  <a:lnTo>
                    <a:pt x="2079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01468" y="2887139"/>
              <a:ext cx="422280" cy="402985"/>
            </a:xfrm>
            <a:custGeom>
              <a:avLst/>
              <a:gdLst/>
              <a:ahLst/>
              <a:cxnLst/>
              <a:rect l="0" t="0" r="0" b="0"/>
              <a:pathLst>
                <a:path w="422280" h="402985">
                  <a:moveTo>
                    <a:pt x="256915" y="29254"/>
                  </a:moveTo>
                  <a:lnTo>
                    <a:pt x="238934" y="13613"/>
                  </a:lnTo>
                  <a:lnTo>
                    <a:pt x="222017" y="5535"/>
                  </a:lnTo>
                  <a:lnTo>
                    <a:pt x="181584" y="0"/>
                  </a:lnTo>
                  <a:lnTo>
                    <a:pt x="143738" y="3949"/>
                  </a:lnTo>
                  <a:lnTo>
                    <a:pt x="88806" y="30544"/>
                  </a:lnTo>
                  <a:lnTo>
                    <a:pt x="52003" y="57585"/>
                  </a:lnTo>
                  <a:lnTo>
                    <a:pt x="29434" y="84052"/>
                  </a:lnTo>
                  <a:lnTo>
                    <a:pt x="5239" y="146276"/>
                  </a:lnTo>
                  <a:lnTo>
                    <a:pt x="0" y="173681"/>
                  </a:lnTo>
                  <a:lnTo>
                    <a:pt x="3049" y="229402"/>
                  </a:lnTo>
                  <a:lnTo>
                    <a:pt x="6045" y="256249"/>
                  </a:lnTo>
                  <a:lnTo>
                    <a:pt x="27881" y="312914"/>
                  </a:lnTo>
                  <a:lnTo>
                    <a:pt x="41648" y="331190"/>
                  </a:lnTo>
                  <a:lnTo>
                    <a:pt x="99499" y="376397"/>
                  </a:lnTo>
                  <a:lnTo>
                    <a:pt x="121442" y="388261"/>
                  </a:lnTo>
                  <a:lnTo>
                    <a:pt x="173656" y="398996"/>
                  </a:lnTo>
                  <a:lnTo>
                    <a:pt x="201194" y="402984"/>
                  </a:lnTo>
                  <a:lnTo>
                    <a:pt x="257000" y="396012"/>
                  </a:lnTo>
                  <a:lnTo>
                    <a:pt x="295935" y="383588"/>
                  </a:lnTo>
                  <a:lnTo>
                    <a:pt x="329697" y="361970"/>
                  </a:lnTo>
                  <a:lnTo>
                    <a:pt x="390585" y="302627"/>
                  </a:lnTo>
                  <a:lnTo>
                    <a:pt x="405231" y="280605"/>
                  </a:lnTo>
                  <a:lnTo>
                    <a:pt x="418884" y="240729"/>
                  </a:lnTo>
                  <a:lnTo>
                    <a:pt x="422279" y="193559"/>
                  </a:lnTo>
                  <a:lnTo>
                    <a:pt x="415226" y="150597"/>
                  </a:lnTo>
                  <a:lnTo>
                    <a:pt x="398838" y="116291"/>
                  </a:lnTo>
                  <a:lnTo>
                    <a:pt x="377995" y="90788"/>
                  </a:lnTo>
                  <a:lnTo>
                    <a:pt x="319624" y="48136"/>
                  </a:lnTo>
                  <a:lnTo>
                    <a:pt x="289533" y="3536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69036" y="1726673"/>
            <a:ext cx="347441" cy="284271"/>
            <a:chOff x="2969036" y="1726673"/>
            <a:chExt cx="347441" cy="284271"/>
          </a:xfrm>
        </p:grpSpPr>
        <p:sp>
          <p:nvSpPr>
            <p:cNvPr id="45" name="Freeform 44"/>
            <p:cNvSpPr/>
            <p:nvPr/>
          </p:nvSpPr>
          <p:spPr>
            <a:xfrm>
              <a:off x="2969036" y="1737202"/>
              <a:ext cx="178985" cy="273742"/>
            </a:xfrm>
            <a:custGeom>
              <a:avLst/>
              <a:gdLst/>
              <a:ahLst/>
              <a:cxnLst/>
              <a:rect l="0" t="0" r="0" b="0"/>
              <a:pathLst>
                <a:path w="178985" h="273742">
                  <a:moveTo>
                    <a:pt x="178984" y="0"/>
                  </a:moveTo>
                  <a:lnTo>
                    <a:pt x="150303" y="53875"/>
                  </a:lnTo>
                  <a:lnTo>
                    <a:pt x="119178" y="114752"/>
                  </a:lnTo>
                  <a:lnTo>
                    <a:pt x="80398" y="169441"/>
                  </a:lnTo>
                  <a:lnTo>
                    <a:pt x="38576" y="22447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48020" y="1726673"/>
              <a:ext cx="168457" cy="242157"/>
            </a:xfrm>
            <a:custGeom>
              <a:avLst/>
              <a:gdLst/>
              <a:ahLst/>
              <a:cxnLst/>
              <a:rect l="0" t="0" r="0" b="0"/>
              <a:pathLst>
                <a:path w="168457" h="242157">
                  <a:moveTo>
                    <a:pt x="0" y="0"/>
                  </a:moveTo>
                  <a:lnTo>
                    <a:pt x="14573" y="42692"/>
                  </a:lnTo>
                  <a:lnTo>
                    <a:pt x="56117" y="105336"/>
                  </a:lnTo>
                  <a:lnTo>
                    <a:pt x="107785" y="168461"/>
                  </a:lnTo>
                  <a:lnTo>
                    <a:pt x="154103" y="220175"/>
                  </a:lnTo>
                  <a:lnTo>
                    <a:pt x="168456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853222" y="1912971"/>
            <a:ext cx="711567" cy="445413"/>
            <a:chOff x="2853222" y="1912971"/>
            <a:chExt cx="711567" cy="445413"/>
          </a:xfrm>
        </p:grpSpPr>
        <p:sp>
          <p:nvSpPr>
            <p:cNvPr id="48" name="Freeform 47"/>
            <p:cNvSpPr/>
            <p:nvPr/>
          </p:nvSpPr>
          <p:spPr>
            <a:xfrm>
              <a:off x="2853222" y="2084642"/>
              <a:ext cx="157929" cy="273742"/>
            </a:xfrm>
            <a:custGeom>
              <a:avLst/>
              <a:gdLst/>
              <a:ahLst/>
              <a:cxnLst/>
              <a:rect l="0" t="0" r="0" b="0"/>
              <a:pathLst>
                <a:path w="157929" h="273742">
                  <a:moveTo>
                    <a:pt x="0" y="0"/>
                  </a:moveTo>
                  <a:lnTo>
                    <a:pt x="0" y="58617"/>
                  </a:lnTo>
                  <a:lnTo>
                    <a:pt x="8406" y="113961"/>
                  </a:lnTo>
                  <a:lnTo>
                    <a:pt x="21331" y="173766"/>
                  </a:lnTo>
                  <a:lnTo>
                    <a:pt x="29560" y="225657"/>
                  </a:lnTo>
                  <a:lnTo>
                    <a:pt x="30986" y="267033"/>
                  </a:lnTo>
                  <a:lnTo>
                    <a:pt x="30016" y="271608"/>
                  </a:lnTo>
                  <a:lnTo>
                    <a:pt x="28200" y="269980"/>
                  </a:lnTo>
                  <a:lnTo>
                    <a:pt x="16879" y="239333"/>
                  </a:lnTo>
                  <a:lnTo>
                    <a:pt x="16471" y="219844"/>
                  </a:lnTo>
                  <a:lnTo>
                    <a:pt x="21359" y="200654"/>
                  </a:lnTo>
                  <a:lnTo>
                    <a:pt x="43560" y="169270"/>
                  </a:lnTo>
                  <a:lnTo>
                    <a:pt x="50097" y="161980"/>
                  </a:lnTo>
                  <a:lnTo>
                    <a:pt x="69839" y="153879"/>
                  </a:lnTo>
                  <a:lnTo>
                    <a:pt x="81655" y="151719"/>
                  </a:lnTo>
                  <a:lnTo>
                    <a:pt x="104142" y="155558"/>
                  </a:lnTo>
                  <a:lnTo>
                    <a:pt x="115051" y="159858"/>
                  </a:lnTo>
                  <a:lnTo>
                    <a:pt x="130293" y="173993"/>
                  </a:lnTo>
                  <a:lnTo>
                    <a:pt x="149610" y="211664"/>
                  </a:lnTo>
                  <a:lnTo>
                    <a:pt x="15792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16476" y="205305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54144"/>
                  </a:lnTo>
                  <a:lnTo>
                    <a:pt x="3293" y="115794"/>
                  </a:lnTo>
                  <a:lnTo>
                    <a:pt x="3770" y="169145"/>
                  </a:lnTo>
                  <a:lnTo>
                    <a:pt x="6355" y="195668"/>
                  </a:lnTo>
                  <a:lnTo>
                    <a:pt x="1602" y="24129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13747" y="2084642"/>
              <a:ext cx="97487" cy="231628"/>
            </a:xfrm>
            <a:custGeom>
              <a:avLst/>
              <a:gdLst/>
              <a:ahLst/>
              <a:cxnLst/>
              <a:rect l="0" t="0" r="0" b="0"/>
              <a:pathLst>
                <a:path w="97487" h="231628">
                  <a:moveTo>
                    <a:pt x="97486" y="0"/>
                  </a:moveTo>
                  <a:lnTo>
                    <a:pt x="47988" y="58563"/>
                  </a:lnTo>
                  <a:lnTo>
                    <a:pt x="14139" y="88691"/>
                  </a:lnTo>
                  <a:lnTo>
                    <a:pt x="2731" y="107268"/>
                  </a:lnTo>
                  <a:lnTo>
                    <a:pt x="0" y="127223"/>
                  </a:lnTo>
                  <a:lnTo>
                    <a:pt x="910" y="137458"/>
                  </a:lnTo>
                  <a:lnTo>
                    <a:pt x="5026" y="145451"/>
                  </a:lnTo>
                  <a:lnTo>
                    <a:pt x="62275" y="196798"/>
                  </a:lnTo>
                  <a:lnTo>
                    <a:pt x="9748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09901" y="1912971"/>
              <a:ext cx="154888" cy="192729"/>
            </a:xfrm>
            <a:custGeom>
              <a:avLst/>
              <a:gdLst/>
              <a:ahLst/>
              <a:cxnLst/>
              <a:rect l="0" t="0" r="0" b="0"/>
              <a:pathLst>
                <a:path w="154888" h="192729">
                  <a:moveTo>
                    <a:pt x="53974" y="13744"/>
                  </a:moveTo>
                  <a:lnTo>
                    <a:pt x="4476" y="72307"/>
                  </a:lnTo>
                  <a:lnTo>
                    <a:pt x="1088" y="73843"/>
                  </a:lnTo>
                  <a:lnTo>
                    <a:pt x="0" y="71357"/>
                  </a:lnTo>
                  <a:lnTo>
                    <a:pt x="444" y="66191"/>
                  </a:lnTo>
                  <a:lnTo>
                    <a:pt x="12247" y="42152"/>
                  </a:lnTo>
                  <a:lnTo>
                    <a:pt x="36151" y="18391"/>
                  </a:lnTo>
                  <a:lnTo>
                    <a:pt x="65461" y="2122"/>
                  </a:lnTo>
                  <a:lnTo>
                    <a:pt x="85986" y="0"/>
                  </a:lnTo>
                  <a:lnTo>
                    <a:pt x="96372" y="1072"/>
                  </a:lnTo>
                  <a:lnTo>
                    <a:pt x="103296" y="6465"/>
                  </a:lnTo>
                  <a:lnTo>
                    <a:pt x="110990" y="24937"/>
                  </a:lnTo>
                  <a:lnTo>
                    <a:pt x="110702" y="34074"/>
                  </a:lnTo>
                  <a:lnTo>
                    <a:pt x="92886" y="78437"/>
                  </a:lnTo>
                  <a:lnTo>
                    <a:pt x="85765" y="84948"/>
                  </a:lnTo>
                  <a:lnTo>
                    <a:pt x="65374" y="92183"/>
                  </a:lnTo>
                  <a:lnTo>
                    <a:pt x="61574" y="91773"/>
                  </a:lnTo>
                  <a:lnTo>
                    <a:pt x="62550" y="89160"/>
                  </a:lnTo>
                  <a:lnTo>
                    <a:pt x="66710" y="85078"/>
                  </a:lnTo>
                  <a:lnTo>
                    <a:pt x="83811" y="80543"/>
                  </a:lnTo>
                  <a:lnTo>
                    <a:pt x="94923" y="79333"/>
                  </a:lnTo>
                  <a:lnTo>
                    <a:pt x="113507" y="84229"/>
                  </a:lnTo>
                  <a:lnTo>
                    <a:pt x="144503" y="106435"/>
                  </a:lnTo>
                  <a:lnTo>
                    <a:pt x="152701" y="125910"/>
                  </a:lnTo>
                  <a:lnTo>
                    <a:pt x="154887" y="137654"/>
                  </a:lnTo>
                  <a:lnTo>
                    <a:pt x="154005" y="147823"/>
                  </a:lnTo>
                  <a:lnTo>
                    <a:pt x="146785" y="165361"/>
                  </a:lnTo>
                  <a:lnTo>
                    <a:pt x="132658" y="177836"/>
                  </a:lnTo>
                  <a:lnTo>
                    <a:pt x="113511" y="186109"/>
                  </a:lnTo>
                  <a:lnTo>
                    <a:pt x="64503" y="1927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634221" y="1990319"/>
            <a:ext cx="1265852" cy="1950668"/>
            <a:chOff x="2634221" y="1990319"/>
            <a:chExt cx="1265852" cy="1950668"/>
          </a:xfrm>
        </p:grpSpPr>
        <p:sp>
          <p:nvSpPr>
            <p:cNvPr id="53" name="Freeform 52"/>
            <p:cNvSpPr/>
            <p:nvPr/>
          </p:nvSpPr>
          <p:spPr>
            <a:xfrm>
              <a:off x="2675347" y="1990319"/>
              <a:ext cx="406165" cy="492307"/>
            </a:xfrm>
            <a:custGeom>
              <a:avLst/>
              <a:gdLst/>
              <a:ahLst/>
              <a:cxnLst/>
              <a:rect l="0" t="0" r="0" b="0"/>
              <a:pathLst>
                <a:path w="406165" h="492307">
                  <a:moveTo>
                    <a:pt x="283160" y="10095"/>
                  </a:moveTo>
                  <a:lnTo>
                    <a:pt x="245683" y="1762"/>
                  </a:lnTo>
                  <a:lnTo>
                    <a:pt x="194259" y="0"/>
                  </a:lnTo>
                  <a:lnTo>
                    <a:pt x="158553" y="5284"/>
                  </a:lnTo>
                  <a:lnTo>
                    <a:pt x="104404" y="32367"/>
                  </a:lnTo>
                  <a:lnTo>
                    <a:pt x="67696" y="59468"/>
                  </a:lnTo>
                  <a:lnTo>
                    <a:pt x="45144" y="85945"/>
                  </a:lnTo>
                  <a:lnTo>
                    <a:pt x="17836" y="141934"/>
                  </a:lnTo>
                  <a:lnTo>
                    <a:pt x="11521" y="150630"/>
                  </a:lnTo>
                  <a:lnTo>
                    <a:pt x="4504" y="172771"/>
                  </a:lnTo>
                  <a:lnTo>
                    <a:pt x="0" y="225113"/>
                  </a:lnTo>
                  <a:lnTo>
                    <a:pt x="7515" y="280512"/>
                  </a:lnTo>
                  <a:lnTo>
                    <a:pt x="20265" y="333395"/>
                  </a:lnTo>
                  <a:lnTo>
                    <a:pt x="44773" y="388715"/>
                  </a:lnTo>
                  <a:lnTo>
                    <a:pt x="59929" y="419416"/>
                  </a:lnTo>
                  <a:lnTo>
                    <a:pt x="76322" y="436121"/>
                  </a:lnTo>
                  <a:lnTo>
                    <a:pt x="115441" y="457503"/>
                  </a:lnTo>
                  <a:lnTo>
                    <a:pt x="177940" y="480209"/>
                  </a:lnTo>
                  <a:lnTo>
                    <a:pt x="223122" y="491255"/>
                  </a:lnTo>
                  <a:lnTo>
                    <a:pt x="236115" y="492306"/>
                  </a:lnTo>
                  <a:lnTo>
                    <a:pt x="256793" y="487233"/>
                  </a:lnTo>
                  <a:lnTo>
                    <a:pt x="312084" y="451662"/>
                  </a:lnTo>
                  <a:lnTo>
                    <a:pt x="348320" y="415944"/>
                  </a:lnTo>
                  <a:lnTo>
                    <a:pt x="375825" y="361848"/>
                  </a:lnTo>
                  <a:lnTo>
                    <a:pt x="394358" y="309038"/>
                  </a:lnTo>
                  <a:lnTo>
                    <a:pt x="406164" y="257359"/>
                  </a:lnTo>
                  <a:lnTo>
                    <a:pt x="405394" y="214770"/>
                  </a:lnTo>
                  <a:lnTo>
                    <a:pt x="391414" y="158104"/>
                  </a:lnTo>
                  <a:lnTo>
                    <a:pt x="368747" y="104932"/>
                  </a:lnTo>
                  <a:lnTo>
                    <a:pt x="328595" y="47277"/>
                  </a:lnTo>
                  <a:lnTo>
                    <a:pt x="308423" y="35199"/>
                  </a:lnTo>
                  <a:lnTo>
                    <a:pt x="251575" y="206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73134" y="2474197"/>
              <a:ext cx="127571" cy="221099"/>
            </a:xfrm>
            <a:custGeom>
              <a:avLst/>
              <a:gdLst/>
              <a:ahLst/>
              <a:cxnLst/>
              <a:rect l="0" t="0" r="0" b="0"/>
              <a:pathLst>
                <a:path w="127571" h="221099">
                  <a:moveTo>
                    <a:pt x="127570" y="0"/>
                  </a:moveTo>
                  <a:lnTo>
                    <a:pt x="84909" y="58779"/>
                  </a:lnTo>
                  <a:lnTo>
                    <a:pt x="57525" y="116404"/>
                  </a:lnTo>
                  <a:lnTo>
                    <a:pt x="25352" y="177444"/>
                  </a:lnTo>
                  <a:lnTo>
                    <a:pt x="1141" y="210049"/>
                  </a:lnTo>
                  <a:lnTo>
                    <a:pt x="0" y="213732"/>
                  </a:lnTo>
                  <a:lnTo>
                    <a:pt x="1228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79647" y="2474197"/>
              <a:ext cx="178986" cy="178985"/>
            </a:xfrm>
            <a:custGeom>
              <a:avLst/>
              <a:gdLst/>
              <a:ahLst/>
              <a:cxnLst/>
              <a:rect l="0" t="0" r="0" b="0"/>
              <a:pathLst>
                <a:path w="178986" h="178985">
                  <a:moveTo>
                    <a:pt x="0" y="0"/>
                  </a:moveTo>
                  <a:lnTo>
                    <a:pt x="5590" y="16767"/>
                  </a:lnTo>
                  <a:lnTo>
                    <a:pt x="17692" y="31238"/>
                  </a:lnTo>
                  <a:lnTo>
                    <a:pt x="78248" y="87723"/>
                  </a:lnTo>
                  <a:lnTo>
                    <a:pt x="136213" y="136869"/>
                  </a:lnTo>
                  <a:lnTo>
                    <a:pt x="178985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48020" y="2811108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31586" y="0"/>
                  </a:moveTo>
                  <a:lnTo>
                    <a:pt x="14797" y="62281"/>
                  </a:lnTo>
                  <a:lnTo>
                    <a:pt x="14492" y="116331"/>
                  </a:lnTo>
                  <a:lnTo>
                    <a:pt x="16969" y="144120"/>
                  </a:lnTo>
                  <a:lnTo>
                    <a:pt x="12148" y="200087"/>
                  </a:lnTo>
                  <a:lnTo>
                    <a:pt x="5259" y="256203"/>
                  </a:lnTo>
                  <a:lnTo>
                    <a:pt x="693" y="31390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76227" y="2863751"/>
              <a:ext cx="108665" cy="242156"/>
            </a:xfrm>
            <a:custGeom>
              <a:avLst/>
              <a:gdLst/>
              <a:ahLst/>
              <a:cxnLst/>
              <a:rect l="0" t="0" r="0" b="0"/>
              <a:pathLst>
                <a:path w="108665" h="242156">
                  <a:moveTo>
                    <a:pt x="87607" y="0"/>
                  </a:moveTo>
                  <a:lnTo>
                    <a:pt x="44945" y="54115"/>
                  </a:lnTo>
                  <a:lnTo>
                    <a:pt x="1917" y="117363"/>
                  </a:lnTo>
                  <a:lnTo>
                    <a:pt x="0" y="137559"/>
                  </a:lnTo>
                  <a:lnTo>
                    <a:pt x="1126" y="147858"/>
                  </a:lnTo>
                  <a:lnTo>
                    <a:pt x="5386" y="155894"/>
                  </a:lnTo>
                  <a:lnTo>
                    <a:pt x="19479" y="167942"/>
                  </a:lnTo>
                  <a:lnTo>
                    <a:pt x="79528" y="204702"/>
                  </a:lnTo>
                  <a:lnTo>
                    <a:pt x="98991" y="223779"/>
                  </a:lnTo>
                  <a:lnTo>
                    <a:pt x="108664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74362" y="2757917"/>
              <a:ext cx="94758" cy="120304"/>
            </a:xfrm>
            <a:custGeom>
              <a:avLst/>
              <a:gdLst/>
              <a:ahLst/>
              <a:cxnLst/>
              <a:rect l="0" t="0" r="0" b="0"/>
              <a:pathLst>
                <a:path w="94758" h="120304">
                  <a:moveTo>
                    <a:pt x="0" y="21606"/>
                  </a:moveTo>
                  <a:lnTo>
                    <a:pt x="5590" y="4838"/>
                  </a:lnTo>
                  <a:lnTo>
                    <a:pt x="11915" y="1069"/>
                  </a:lnTo>
                  <a:lnTo>
                    <a:pt x="31422" y="0"/>
                  </a:lnTo>
                  <a:lnTo>
                    <a:pt x="49451" y="6544"/>
                  </a:lnTo>
                  <a:lnTo>
                    <a:pt x="57534" y="11565"/>
                  </a:lnTo>
                  <a:lnTo>
                    <a:pt x="69634" y="26502"/>
                  </a:lnTo>
                  <a:lnTo>
                    <a:pt x="74499" y="35398"/>
                  </a:lnTo>
                  <a:lnTo>
                    <a:pt x="76785" y="57762"/>
                  </a:lnTo>
                  <a:lnTo>
                    <a:pt x="72731" y="82129"/>
                  </a:lnTo>
                  <a:lnTo>
                    <a:pt x="63131" y="104657"/>
                  </a:lnTo>
                  <a:lnTo>
                    <a:pt x="54956" y="112068"/>
                  </a:lnTo>
                  <a:lnTo>
                    <a:pt x="33394" y="120303"/>
                  </a:lnTo>
                  <a:lnTo>
                    <a:pt x="25772" y="117820"/>
                  </a:lnTo>
                  <a:lnTo>
                    <a:pt x="20691" y="111485"/>
                  </a:lnTo>
                  <a:lnTo>
                    <a:pt x="17304" y="102582"/>
                  </a:lnTo>
                  <a:lnTo>
                    <a:pt x="18555" y="95477"/>
                  </a:lnTo>
                  <a:lnTo>
                    <a:pt x="22898" y="89571"/>
                  </a:lnTo>
                  <a:lnTo>
                    <a:pt x="29304" y="84463"/>
                  </a:lnTo>
                  <a:lnTo>
                    <a:pt x="48899" y="78788"/>
                  </a:lnTo>
                  <a:lnTo>
                    <a:pt x="94757" y="74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53388" y="2747937"/>
              <a:ext cx="6067" cy="263214"/>
            </a:xfrm>
            <a:custGeom>
              <a:avLst/>
              <a:gdLst/>
              <a:ahLst/>
              <a:cxnLst/>
              <a:rect l="0" t="0" r="0" b="0"/>
              <a:pathLst>
                <a:path w="6067" h="263214">
                  <a:moveTo>
                    <a:pt x="0" y="0"/>
                  </a:moveTo>
                  <a:lnTo>
                    <a:pt x="3120" y="42692"/>
                  </a:lnTo>
                  <a:lnTo>
                    <a:pt x="6066" y="64598"/>
                  </a:lnTo>
                  <a:lnTo>
                    <a:pt x="1545" y="116789"/>
                  </a:lnTo>
                  <a:lnTo>
                    <a:pt x="306" y="172158"/>
                  </a:lnTo>
                  <a:lnTo>
                    <a:pt x="61" y="22581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53388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50009" y="2747937"/>
              <a:ext cx="161308" cy="200043"/>
            </a:xfrm>
            <a:custGeom>
              <a:avLst/>
              <a:gdLst/>
              <a:ahLst/>
              <a:cxnLst/>
              <a:rect l="0" t="0" r="0" b="0"/>
              <a:pathLst>
                <a:path w="161308" h="200043">
                  <a:moveTo>
                    <a:pt x="87607" y="0"/>
                  </a:moveTo>
                  <a:lnTo>
                    <a:pt x="31212" y="57566"/>
                  </a:lnTo>
                  <a:lnTo>
                    <a:pt x="6451" y="95729"/>
                  </a:lnTo>
                  <a:lnTo>
                    <a:pt x="1918" y="105934"/>
                  </a:lnTo>
                  <a:lnTo>
                    <a:pt x="0" y="126630"/>
                  </a:lnTo>
                  <a:lnTo>
                    <a:pt x="1126" y="137063"/>
                  </a:lnTo>
                  <a:lnTo>
                    <a:pt x="6556" y="144018"/>
                  </a:lnTo>
                  <a:lnTo>
                    <a:pt x="66675" y="165112"/>
                  </a:lnTo>
                  <a:lnTo>
                    <a:pt x="128562" y="186018"/>
                  </a:lnTo>
                  <a:lnTo>
                    <a:pt x="16130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96492" y="2663709"/>
              <a:ext cx="403581" cy="423847"/>
            </a:xfrm>
            <a:custGeom>
              <a:avLst/>
              <a:gdLst/>
              <a:ahLst/>
              <a:cxnLst/>
              <a:rect l="0" t="0" r="0" b="0"/>
              <a:pathLst>
                <a:path w="403581" h="423847">
                  <a:moveTo>
                    <a:pt x="230596" y="0"/>
                  </a:moveTo>
                  <a:lnTo>
                    <a:pt x="181665" y="11453"/>
                  </a:lnTo>
                  <a:lnTo>
                    <a:pt x="140059" y="24451"/>
                  </a:lnTo>
                  <a:lnTo>
                    <a:pt x="83753" y="57769"/>
                  </a:lnTo>
                  <a:lnTo>
                    <a:pt x="52946" y="86917"/>
                  </a:lnTo>
                  <a:lnTo>
                    <a:pt x="19234" y="146136"/>
                  </a:lnTo>
                  <a:lnTo>
                    <a:pt x="4185" y="197669"/>
                  </a:lnTo>
                  <a:lnTo>
                    <a:pt x="0" y="252909"/>
                  </a:lnTo>
                  <a:lnTo>
                    <a:pt x="2394" y="291746"/>
                  </a:lnTo>
                  <a:lnTo>
                    <a:pt x="13632" y="325479"/>
                  </a:lnTo>
                  <a:lnTo>
                    <a:pt x="46306" y="377737"/>
                  </a:lnTo>
                  <a:lnTo>
                    <a:pt x="74216" y="401001"/>
                  </a:lnTo>
                  <a:lnTo>
                    <a:pt x="125514" y="423846"/>
                  </a:lnTo>
                  <a:lnTo>
                    <a:pt x="162546" y="423762"/>
                  </a:lnTo>
                  <a:lnTo>
                    <a:pt x="223046" y="412083"/>
                  </a:lnTo>
                  <a:lnTo>
                    <a:pt x="282244" y="381805"/>
                  </a:lnTo>
                  <a:lnTo>
                    <a:pt x="337257" y="334769"/>
                  </a:lnTo>
                  <a:lnTo>
                    <a:pt x="368691" y="301611"/>
                  </a:lnTo>
                  <a:lnTo>
                    <a:pt x="387379" y="259359"/>
                  </a:lnTo>
                  <a:lnTo>
                    <a:pt x="403580" y="200921"/>
                  </a:lnTo>
                  <a:lnTo>
                    <a:pt x="394290" y="141926"/>
                  </a:lnTo>
                  <a:lnTo>
                    <a:pt x="379053" y="106783"/>
                  </a:lnTo>
                  <a:lnTo>
                    <a:pt x="344539" y="64637"/>
                  </a:lnTo>
                  <a:lnTo>
                    <a:pt x="324521" y="47835"/>
                  </a:lnTo>
                  <a:lnTo>
                    <a:pt x="300806" y="38808"/>
                  </a:lnTo>
                  <a:lnTo>
                    <a:pt x="262181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69036" y="3232248"/>
              <a:ext cx="200042" cy="242157"/>
            </a:xfrm>
            <a:custGeom>
              <a:avLst/>
              <a:gdLst/>
              <a:ahLst/>
              <a:cxnLst/>
              <a:rect l="0" t="0" r="0" b="0"/>
              <a:pathLst>
                <a:path w="200042" h="242157">
                  <a:moveTo>
                    <a:pt x="200041" y="0"/>
                  </a:moveTo>
                  <a:lnTo>
                    <a:pt x="183274" y="11179"/>
                  </a:lnTo>
                  <a:lnTo>
                    <a:pt x="171922" y="26025"/>
                  </a:lnTo>
                  <a:lnTo>
                    <a:pt x="129438" y="85982"/>
                  </a:lnTo>
                  <a:lnTo>
                    <a:pt x="82112" y="147553"/>
                  </a:lnTo>
                  <a:lnTo>
                    <a:pt x="28363" y="21038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58549" y="3221720"/>
              <a:ext cx="105286" cy="231628"/>
            </a:xfrm>
            <a:custGeom>
              <a:avLst/>
              <a:gdLst/>
              <a:ahLst/>
              <a:cxnLst/>
              <a:rect l="0" t="0" r="0" b="0"/>
              <a:pathLst>
                <a:path w="105286" h="231628">
                  <a:moveTo>
                    <a:pt x="0" y="0"/>
                  </a:moveTo>
                  <a:lnTo>
                    <a:pt x="17958" y="61111"/>
                  </a:lnTo>
                  <a:lnTo>
                    <a:pt x="40738" y="115542"/>
                  </a:lnTo>
                  <a:lnTo>
                    <a:pt x="75317" y="178961"/>
                  </a:lnTo>
                  <a:lnTo>
                    <a:pt x="10528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79523" y="3611274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0"/>
                  </a:moveTo>
                  <a:lnTo>
                    <a:pt x="25325" y="56215"/>
                  </a:lnTo>
                  <a:lnTo>
                    <a:pt x="18781" y="117906"/>
                  </a:lnTo>
                  <a:lnTo>
                    <a:pt x="12159" y="180828"/>
                  </a:lnTo>
                  <a:lnTo>
                    <a:pt x="9681" y="23597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08604" y="3611274"/>
              <a:ext cx="97262" cy="242157"/>
            </a:xfrm>
            <a:custGeom>
              <a:avLst/>
              <a:gdLst/>
              <a:ahLst/>
              <a:cxnLst/>
              <a:rect l="0" t="0" r="0" b="0"/>
              <a:pathLst>
                <a:path w="97262" h="242157">
                  <a:moveTo>
                    <a:pt x="86732" y="0"/>
                  </a:moveTo>
                  <a:lnTo>
                    <a:pt x="51986" y="37087"/>
                  </a:lnTo>
                  <a:lnTo>
                    <a:pt x="26240" y="94070"/>
                  </a:lnTo>
                  <a:lnTo>
                    <a:pt x="503" y="138398"/>
                  </a:lnTo>
                  <a:lnTo>
                    <a:pt x="0" y="147248"/>
                  </a:lnTo>
                  <a:lnTo>
                    <a:pt x="5681" y="163320"/>
                  </a:lnTo>
                  <a:lnTo>
                    <a:pt x="19124" y="175142"/>
                  </a:lnTo>
                  <a:lnTo>
                    <a:pt x="58072" y="204432"/>
                  </a:lnTo>
                  <a:lnTo>
                    <a:pt x="97261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63834" y="3579689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0"/>
                  </a:moveTo>
                  <a:lnTo>
                    <a:pt x="16931" y="53027"/>
                  </a:lnTo>
                  <a:lnTo>
                    <a:pt x="11793" y="110473"/>
                  </a:lnTo>
                  <a:lnTo>
                    <a:pt x="7658" y="16497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02359" y="3516518"/>
              <a:ext cx="77289" cy="242156"/>
            </a:xfrm>
            <a:custGeom>
              <a:avLst/>
              <a:gdLst/>
              <a:ahLst/>
              <a:cxnLst/>
              <a:rect l="0" t="0" r="0" b="0"/>
              <a:pathLst>
                <a:path w="77289" h="242156">
                  <a:moveTo>
                    <a:pt x="66760" y="0"/>
                  </a:moveTo>
                  <a:lnTo>
                    <a:pt x="52188" y="42691"/>
                  </a:lnTo>
                  <a:lnTo>
                    <a:pt x="22096" y="105336"/>
                  </a:lnTo>
                  <a:lnTo>
                    <a:pt x="1655" y="147409"/>
                  </a:lnTo>
                  <a:lnTo>
                    <a:pt x="0" y="168460"/>
                  </a:lnTo>
                  <a:lnTo>
                    <a:pt x="1196" y="178987"/>
                  </a:lnTo>
                  <a:lnTo>
                    <a:pt x="5503" y="187175"/>
                  </a:lnTo>
                  <a:lnTo>
                    <a:pt x="56036" y="228884"/>
                  </a:lnTo>
                  <a:lnTo>
                    <a:pt x="77288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09307" y="3416172"/>
              <a:ext cx="374466" cy="443831"/>
            </a:xfrm>
            <a:custGeom>
              <a:avLst/>
              <a:gdLst/>
              <a:ahLst/>
              <a:cxnLst/>
              <a:rect l="0" t="0" r="0" b="0"/>
              <a:pathLst>
                <a:path w="374466" h="443831">
                  <a:moveTo>
                    <a:pt x="280869" y="5589"/>
                  </a:moveTo>
                  <a:lnTo>
                    <a:pt x="264101" y="0"/>
                  </a:lnTo>
                  <a:lnTo>
                    <a:pt x="246511" y="376"/>
                  </a:lnTo>
                  <a:lnTo>
                    <a:pt x="189040" y="14478"/>
                  </a:lnTo>
                  <a:lnTo>
                    <a:pt x="155394" y="32919"/>
                  </a:lnTo>
                  <a:lnTo>
                    <a:pt x="92602" y="89198"/>
                  </a:lnTo>
                  <a:lnTo>
                    <a:pt x="60710" y="126826"/>
                  </a:lnTo>
                  <a:lnTo>
                    <a:pt x="31880" y="178626"/>
                  </a:lnTo>
                  <a:lnTo>
                    <a:pt x="12061" y="233918"/>
                  </a:lnTo>
                  <a:lnTo>
                    <a:pt x="0" y="289901"/>
                  </a:lnTo>
                  <a:lnTo>
                    <a:pt x="727" y="328866"/>
                  </a:lnTo>
                  <a:lnTo>
                    <a:pt x="6623" y="350479"/>
                  </a:lnTo>
                  <a:lnTo>
                    <a:pt x="29472" y="383418"/>
                  </a:lnTo>
                  <a:lnTo>
                    <a:pt x="65789" y="419553"/>
                  </a:lnTo>
                  <a:lnTo>
                    <a:pt x="101198" y="438381"/>
                  </a:lnTo>
                  <a:lnTo>
                    <a:pt x="140156" y="443830"/>
                  </a:lnTo>
                  <a:lnTo>
                    <a:pt x="196135" y="432765"/>
                  </a:lnTo>
                  <a:lnTo>
                    <a:pt x="249217" y="404619"/>
                  </a:lnTo>
                  <a:lnTo>
                    <a:pt x="269141" y="389996"/>
                  </a:lnTo>
                  <a:lnTo>
                    <a:pt x="321616" y="331521"/>
                  </a:lnTo>
                  <a:lnTo>
                    <a:pt x="352034" y="273681"/>
                  </a:lnTo>
                  <a:lnTo>
                    <a:pt x="369752" y="219246"/>
                  </a:lnTo>
                  <a:lnTo>
                    <a:pt x="374465" y="163433"/>
                  </a:lnTo>
                  <a:lnTo>
                    <a:pt x="372162" y="124497"/>
                  </a:lnTo>
                  <a:lnTo>
                    <a:pt x="360903" y="79900"/>
                  </a:lnTo>
                  <a:lnTo>
                    <a:pt x="345267" y="53473"/>
                  </a:lnTo>
                  <a:lnTo>
                    <a:pt x="320227" y="30826"/>
                  </a:lnTo>
                  <a:lnTo>
                    <a:pt x="290581" y="14887"/>
                  </a:lnTo>
                  <a:lnTo>
                    <a:pt x="249283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34221" y="3474404"/>
              <a:ext cx="431318" cy="466583"/>
            </a:xfrm>
            <a:custGeom>
              <a:avLst/>
              <a:gdLst/>
              <a:ahLst/>
              <a:cxnLst/>
              <a:rect l="0" t="0" r="0" b="0"/>
              <a:pathLst>
                <a:path w="431318" h="466583">
                  <a:moveTo>
                    <a:pt x="219001" y="0"/>
                  </a:moveTo>
                  <a:lnTo>
                    <a:pt x="176310" y="14572"/>
                  </a:lnTo>
                  <a:lnTo>
                    <a:pt x="113666" y="56117"/>
                  </a:lnTo>
                  <a:lnTo>
                    <a:pt x="69473" y="99677"/>
                  </a:lnTo>
                  <a:lnTo>
                    <a:pt x="27590" y="162547"/>
                  </a:lnTo>
                  <a:lnTo>
                    <a:pt x="8519" y="203880"/>
                  </a:lnTo>
                  <a:lnTo>
                    <a:pt x="0" y="259768"/>
                  </a:lnTo>
                  <a:lnTo>
                    <a:pt x="1437" y="318987"/>
                  </a:lnTo>
                  <a:lnTo>
                    <a:pt x="12639" y="375485"/>
                  </a:lnTo>
                  <a:lnTo>
                    <a:pt x="28265" y="403973"/>
                  </a:lnTo>
                  <a:lnTo>
                    <a:pt x="68294" y="448941"/>
                  </a:lnTo>
                  <a:lnTo>
                    <a:pt x="94799" y="464602"/>
                  </a:lnTo>
                  <a:lnTo>
                    <a:pt x="120906" y="466582"/>
                  </a:lnTo>
                  <a:lnTo>
                    <a:pt x="168489" y="461120"/>
                  </a:lnTo>
                  <a:lnTo>
                    <a:pt x="213393" y="448973"/>
                  </a:lnTo>
                  <a:lnTo>
                    <a:pt x="254418" y="423908"/>
                  </a:lnTo>
                  <a:lnTo>
                    <a:pt x="306853" y="378004"/>
                  </a:lnTo>
                  <a:lnTo>
                    <a:pt x="364321" y="319013"/>
                  </a:lnTo>
                  <a:lnTo>
                    <a:pt x="409858" y="258039"/>
                  </a:lnTo>
                  <a:lnTo>
                    <a:pt x="429320" y="211507"/>
                  </a:lnTo>
                  <a:lnTo>
                    <a:pt x="431317" y="166264"/>
                  </a:lnTo>
                  <a:lnTo>
                    <a:pt x="420341" y="116290"/>
                  </a:lnTo>
                  <a:lnTo>
                    <a:pt x="409481" y="89899"/>
                  </a:lnTo>
                  <a:lnTo>
                    <a:pt x="390617" y="68811"/>
                  </a:lnTo>
                  <a:lnTo>
                    <a:pt x="340378" y="36209"/>
                  </a:lnTo>
                  <a:lnTo>
                    <a:pt x="280811" y="14719"/>
                  </a:lnTo>
                  <a:lnTo>
                    <a:pt x="26111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230455" y="4108830"/>
            <a:ext cx="2801990" cy="800676"/>
            <a:chOff x="1230455" y="4108830"/>
            <a:chExt cx="2801990" cy="800676"/>
          </a:xfrm>
        </p:grpSpPr>
        <p:sp>
          <p:nvSpPr>
            <p:cNvPr id="72" name="Freeform 71"/>
            <p:cNvSpPr/>
            <p:nvPr/>
          </p:nvSpPr>
          <p:spPr>
            <a:xfrm>
              <a:off x="1230455" y="4397817"/>
              <a:ext cx="306706" cy="511689"/>
            </a:xfrm>
            <a:custGeom>
              <a:avLst/>
              <a:gdLst/>
              <a:ahLst/>
              <a:cxnLst/>
              <a:rect l="0" t="0" r="0" b="0"/>
              <a:pathLst>
                <a:path w="306706" h="511689">
                  <a:moveTo>
                    <a:pt x="75078" y="24152"/>
                  </a:moveTo>
                  <a:lnTo>
                    <a:pt x="58311" y="29741"/>
                  </a:lnTo>
                  <a:lnTo>
                    <a:pt x="52201" y="36067"/>
                  </a:lnTo>
                  <a:lnTo>
                    <a:pt x="26402" y="97819"/>
                  </a:lnTo>
                  <a:lnTo>
                    <a:pt x="2869" y="150489"/>
                  </a:lnTo>
                  <a:lnTo>
                    <a:pt x="32" y="151661"/>
                  </a:lnTo>
                  <a:lnTo>
                    <a:pt x="0" y="137364"/>
                  </a:lnTo>
                  <a:lnTo>
                    <a:pt x="12149" y="107609"/>
                  </a:lnTo>
                  <a:lnTo>
                    <a:pt x="50841" y="45141"/>
                  </a:lnTo>
                  <a:lnTo>
                    <a:pt x="71666" y="19192"/>
                  </a:lnTo>
                  <a:lnTo>
                    <a:pt x="98244" y="2275"/>
                  </a:lnTo>
                  <a:lnTo>
                    <a:pt x="118129" y="0"/>
                  </a:lnTo>
                  <a:lnTo>
                    <a:pt x="128345" y="1032"/>
                  </a:lnTo>
                  <a:lnTo>
                    <a:pt x="149055" y="11537"/>
                  </a:lnTo>
                  <a:lnTo>
                    <a:pt x="177326" y="37182"/>
                  </a:lnTo>
                  <a:lnTo>
                    <a:pt x="207839" y="82877"/>
                  </a:lnTo>
                  <a:lnTo>
                    <a:pt x="223729" y="117591"/>
                  </a:lnTo>
                  <a:lnTo>
                    <a:pt x="230257" y="166871"/>
                  </a:lnTo>
                  <a:lnTo>
                    <a:pt x="232463" y="229594"/>
                  </a:lnTo>
                  <a:lnTo>
                    <a:pt x="229779" y="283925"/>
                  </a:lnTo>
                  <a:lnTo>
                    <a:pt x="222269" y="346789"/>
                  </a:lnTo>
                  <a:lnTo>
                    <a:pt x="207950" y="402684"/>
                  </a:lnTo>
                  <a:lnTo>
                    <a:pt x="185899" y="451260"/>
                  </a:lnTo>
                  <a:lnTo>
                    <a:pt x="152092" y="493362"/>
                  </a:lnTo>
                  <a:lnTo>
                    <a:pt x="125583" y="509578"/>
                  </a:lnTo>
                  <a:lnTo>
                    <a:pt x="102594" y="511688"/>
                  </a:lnTo>
                  <a:lnTo>
                    <a:pt x="77949" y="507556"/>
                  </a:lnTo>
                  <a:lnTo>
                    <a:pt x="55297" y="497921"/>
                  </a:lnTo>
                  <a:lnTo>
                    <a:pt x="28403" y="473754"/>
                  </a:lnTo>
                  <a:lnTo>
                    <a:pt x="19239" y="451312"/>
                  </a:lnTo>
                  <a:lnTo>
                    <a:pt x="16335" y="425741"/>
                  </a:lnTo>
                  <a:lnTo>
                    <a:pt x="18945" y="398778"/>
                  </a:lnTo>
                  <a:lnTo>
                    <a:pt x="30243" y="377435"/>
                  </a:lnTo>
                  <a:lnTo>
                    <a:pt x="38169" y="368468"/>
                  </a:lnTo>
                  <a:lnTo>
                    <a:pt x="59454" y="355386"/>
                  </a:lnTo>
                  <a:lnTo>
                    <a:pt x="85682" y="346842"/>
                  </a:lnTo>
                  <a:lnTo>
                    <a:pt x="132162" y="343202"/>
                  </a:lnTo>
                  <a:lnTo>
                    <a:pt x="187263" y="351859"/>
                  </a:lnTo>
                  <a:lnTo>
                    <a:pt x="237878" y="364834"/>
                  </a:lnTo>
                  <a:lnTo>
                    <a:pt x="294406" y="387369"/>
                  </a:lnTo>
                  <a:lnTo>
                    <a:pt x="306705" y="392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42404" y="4129935"/>
              <a:ext cx="147400" cy="219025"/>
            </a:xfrm>
            <a:custGeom>
              <a:avLst/>
              <a:gdLst/>
              <a:ahLst/>
              <a:cxnLst/>
              <a:rect l="0" t="0" r="0" b="0"/>
              <a:pathLst>
                <a:path w="147400" h="219025">
                  <a:moveTo>
                    <a:pt x="0" y="39350"/>
                  </a:moveTo>
                  <a:lnTo>
                    <a:pt x="5589" y="22582"/>
                  </a:lnTo>
                  <a:lnTo>
                    <a:pt x="17692" y="11230"/>
                  </a:lnTo>
                  <a:lnTo>
                    <a:pt x="35939" y="3456"/>
                  </a:lnTo>
                  <a:lnTo>
                    <a:pt x="59646" y="0"/>
                  </a:lnTo>
                  <a:lnTo>
                    <a:pt x="79542" y="4704"/>
                  </a:lnTo>
                  <a:lnTo>
                    <a:pt x="111378" y="26787"/>
                  </a:lnTo>
                  <a:lnTo>
                    <a:pt x="133087" y="52395"/>
                  </a:lnTo>
                  <a:lnTo>
                    <a:pt x="141038" y="78293"/>
                  </a:lnTo>
                  <a:lnTo>
                    <a:pt x="142394" y="119519"/>
                  </a:lnTo>
                  <a:lnTo>
                    <a:pt x="132372" y="164890"/>
                  </a:lnTo>
                  <a:lnTo>
                    <a:pt x="111361" y="197040"/>
                  </a:lnTo>
                  <a:lnTo>
                    <a:pt x="89658" y="211989"/>
                  </a:lnTo>
                  <a:lnTo>
                    <a:pt x="77319" y="217614"/>
                  </a:lnTo>
                  <a:lnTo>
                    <a:pt x="65584" y="219024"/>
                  </a:lnTo>
                  <a:lnTo>
                    <a:pt x="43186" y="214351"/>
                  </a:lnTo>
                  <a:lnTo>
                    <a:pt x="35810" y="207490"/>
                  </a:lnTo>
                  <a:lnTo>
                    <a:pt x="27614" y="187388"/>
                  </a:lnTo>
                  <a:lnTo>
                    <a:pt x="28937" y="177816"/>
                  </a:lnTo>
                  <a:lnTo>
                    <a:pt x="39767" y="160942"/>
                  </a:lnTo>
                  <a:lnTo>
                    <a:pt x="59398" y="151882"/>
                  </a:lnTo>
                  <a:lnTo>
                    <a:pt x="110129" y="146066"/>
                  </a:lnTo>
                  <a:lnTo>
                    <a:pt x="128105" y="148391"/>
                  </a:lnTo>
                  <a:lnTo>
                    <a:pt x="147399" y="155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21430" y="4506197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62623" y="55659"/>
                  </a:lnTo>
                  <a:lnTo>
                    <a:pt x="19595" y="117453"/>
                  </a:lnTo>
                  <a:lnTo>
                    <a:pt x="11438" y="12824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10901" y="4485140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136870"/>
                  </a:moveTo>
                  <a:lnTo>
                    <a:pt x="76844" y="81783"/>
                  </a:lnTo>
                  <a:lnTo>
                    <a:pt x="38946" y="34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53057" y="4344284"/>
              <a:ext cx="281377" cy="386682"/>
            </a:xfrm>
            <a:custGeom>
              <a:avLst/>
              <a:gdLst/>
              <a:ahLst/>
              <a:cxnLst/>
              <a:rect l="0" t="0" r="0" b="0"/>
              <a:pathLst>
                <a:path w="281377" h="386682">
                  <a:moveTo>
                    <a:pt x="0" y="46099"/>
                  </a:moveTo>
                  <a:lnTo>
                    <a:pt x="11178" y="29331"/>
                  </a:lnTo>
                  <a:lnTo>
                    <a:pt x="26025" y="17980"/>
                  </a:lnTo>
                  <a:lnTo>
                    <a:pt x="69741" y="1160"/>
                  </a:lnTo>
                  <a:lnTo>
                    <a:pt x="92997" y="0"/>
                  </a:lnTo>
                  <a:lnTo>
                    <a:pt x="136523" y="8787"/>
                  </a:lnTo>
                  <a:lnTo>
                    <a:pt x="154653" y="21327"/>
                  </a:lnTo>
                  <a:lnTo>
                    <a:pt x="169340" y="38599"/>
                  </a:lnTo>
                  <a:lnTo>
                    <a:pt x="179767" y="57974"/>
                  </a:lnTo>
                  <a:lnTo>
                    <a:pt x="182062" y="78283"/>
                  </a:lnTo>
                  <a:lnTo>
                    <a:pt x="178012" y="97838"/>
                  </a:lnTo>
                  <a:lnTo>
                    <a:pt x="156349" y="129456"/>
                  </a:lnTo>
                  <a:lnTo>
                    <a:pt x="123950" y="158231"/>
                  </a:lnTo>
                  <a:lnTo>
                    <a:pt x="94048" y="173820"/>
                  </a:lnTo>
                  <a:lnTo>
                    <a:pt x="89604" y="174530"/>
                  </a:lnTo>
                  <a:lnTo>
                    <a:pt x="88982" y="172664"/>
                  </a:lnTo>
                  <a:lnTo>
                    <a:pt x="90907" y="169080"/>
                  </a:lnTo>
                  <a:lnTo>
                    <a:pt x="108643" y="165098"/>
                  </a:lnTo>
                  <a:lnTo>
                    <a:pt x="148394" y="165976"/>
                  </a:lnTo>
                  <a:lnTo>
                    <a:pt x="209314" y="181165"/>
                  </a:lnTo>
                  <a:lnTo>
                    <a:pt x="249316" y="205056"/>
                  </a:lnTo>
                  <a:lnTo>
                    <a:pt x="264055" y="219692"/>
                  </a:lnTo>
                  <a:lnTo>
                    <a:pt x="274505" y="237895"/>
                  </a:lnTo>
                  <a:lnTo>
                    <a:pt x="281376" y="273463"/>
                  </a:lnTo>
                  <a:lnTo>
                    <a:pt x="277823" y="313638"/>
                  </a:lnTo>
                  <a:lnTo>
                    <a:pt x="266196" y="338141"/>
                  </a:lnTo>
                  <a:lnTo>
                    <a:pt x="249330" y="358389"/>
                  </a:lnTo>
                  <a:lnTo>
                    <a:pt x="209907" y="380920"/>
                  </a:lnTo>
                  <a:lnTo>
                    <a:pt x="199600" y="385127"/>
                  </a:lnTo>
                  <a:lnTo>
                    <a:pt x="175668" y="386681"/>
                  </a:lnTo>
                  <a:lnTo>
                    <a:pt x="139007" y="384098"/>
                  </a:lnTo>
                  <a:lnTo>
                    <a:pt x="105285" y="383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05741" y="4134646"/>
              <a:ext cx="144098" cy="189490"/>
            </a:xfrm>
            <a:custGeom>
              <a:avLst/>
              <a:gdLst/>
              <a:ahLst/>
              <a:cxnLst/>
              <a:rect l="0" t="0" r="0" b="0"/>
              <a:pathLst>
                <a:path w="144098" h="189490">
                  <a:moveTo>
                    <a:pt x="0" y="45167"/>
                  </a:moveTo>
                  <a:lnTo>
                    <a:pt x="5589" y="28399"/>
                  </a:lnTo>
                  <a:lnTo>
                    <a:pt x="17691" y="17048"/>
                  </a:lnTo>
                  <a:lnTo>
                    <a:pt x="54057" y="229"/>
                  </a:lnTo>
                  <a:lnTo>
                    <a:pt x="64114" y="0"/>
                  </a:lnTo>
                  <a:lnTo>
                    <a:pt x="84647" y="5986"/>
                  </a:lnTo>
                  <a:lnTo>
                    <a:pt x="115937" y="22509"/>
                  </a:lnTo>
                  <a:lnTo>
                    <a:pt x="130686" y="38607"/>
                  </a:lnTo>
                  <a:lnTo>
                    <a:pt x="136257" y="47813"/>
                  </a:lnTo>
                  <a:lnTo>
                    <a:pt x="144097" y="88715"/>
                  </a:lnTo>
                  <a:lnTo>
                    <a:pt x="135242" y="132290"/>
                  </a:lnTo>
                  <a:lnTo>
                    <a:pt x="117800" y="163658"/>
                  </a:lnTo>
                  <a:lnTo>
                    <a:pt x="101489" y="176988"/>
                  </a:lnTo>
                  <a:lnTo>
                    <a:pt x="92225" y="182181"/>
                  </a:lnTo>
                  <a:lnTo>
                    <a:pt x="51242" y="189489"/>
                  </a:lnTo>
                  <a:lnTo>
                    <a:pt x="40010" y="187005"/>
                  </a:lnTo>
                  <a:lnTo>
                    <a:pt x="31353" y="181840"/>
                  </a:lnTo>
                  <a:lnTo>
                    <a:pt x="24411" y="174887"/>
                  </a:lnTo>
                  <a:lnTo>
                    <a:pt x="22123" y="167911"/>
                  </a:lnTo>
                  <a:lnTo>
                    <a:pt x="22937" y="160922"/>
                  </a:lnTo>
                  <a:lnTo>
                    <a:pt x="25820" y="153922"/>
                  </a:lnTo>
                  <a:lnTo>
                    <a:pt x="32421" y="149256"/>
                  </a:lnTo>
                  <a:lnTo>
                    <a:pt x="64068" y="142689"/>
                  </a:lnTo>
                  <a:lnTo>
                    <a:pt x="126341" y="1399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42653" y="4506197"/>
              <a:ext cx="115814" cy="126342"/>
            </a:xfrm>
            <a:custGeom>
              <a:avLst/>
              <a:gdLst/>
              <a:ahLst/>
              <a:cxnLst/>
              <a:rect l="0" t="0" r="0" b="0"/>
              <a:pathLst>
                <a:path w="115814" h="126342">
                  <a:moveTo>
                    <a:pt x="115813" y="0"/>
                  </a:moveTo>
                  <a:lnTo>
                    <a:pt x="52480" y="63333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11067" y="4495668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157927" y="147399"/>
                  </a:moveTo>
                  <a:lnTo>
                    <a:pt x="139947" y="123353"/>
                  </a:lnTo>
                  <a:lnTo>
                    <a:pt x="83574" y="73529"/>
                  </a:lnTo>
                  <a:lnTo>
                    <a:pt x="21943" y="16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38311" y="4221927"/>
              <a:ext cx="178125" cy="471241"/>
            </a:xfrm>
            <a:custGeom>
              <a:avLst/>
              <a:gdLst/>
              <a:ahLst/>
              <a:cxnLst/>
              <a:rect l="0" t="0" r="0" b="0"/>
              <a:pathLst>
                <a:path w="178125" h="471241">
                  <a:moveTo>
                    <a:pt x="41253" y="0"/>
                  </a:moveTo>
                  <a:lnTo>
                    <a:pt x="34018" y="27556"/>
                  </a:lnTo>
                  <a:lnTo>
                    <a:pt x="31375" y="90018"/>
                  </a:lnTo>
                  <a:lnTo>
                    <a:pt x="30917" y="149115"/>
                  </a:lnTo>
                  <a:lnTo>
                    <a:pt x="30782" y="204840"/>
                  </a:lnTo>
                  <a:lnTo>
                    <a:pt x="30742" y="254105"/>
                  </a:lnTo>
                  <a:lnTo>
                    <a:pt x="30730" y="308867"/>
                  </a:lnTo>
                  <a:lnTo>
                    <a:pt x="30726" y="363307"/>
                  </a:lnTo>
                  <a:lnTo>
                    <a:pt x="25136" y="423625"/>
                  </a:lnTo>
                  <a:lnTo>
                    <a:pt x="20003" y="471240"/>
                  </a:lnTo>
                  <a:lnTo>
                    <a:pt x="17727" y="469748"/>
                  </a:lnTo>
                  <a:lnTo>
                    <a:pt x="5671" y="439321"/>
                  </a:lnTo>
                  <a:lnTo>
                    <a:pt x="0" y="377723"/>
                  </a:lnTo>
                  <a:lnTo>
                    <a:pt x="2514" y="339646"/>
                  </a:lnTo>
                  <a:lnTo>
                    <a:pt x="11065" y="277394"/>
                  </a:lnTo>
                  <a:lnTo>
                    <a:pt x="20427" y="254307"/>
                  </a:lnTo>
                  <a:lnTo>
                    <a:pt x="35507" y="238587"/>
                  </a:lnTo>
                  <a:lnTo>
                    <a:pt x="44442" y="232758"/>
                  </a:lnTo>
                  <a:lnTo>
                    <a:pt x="79373" y="224553"/>
                  </a:lnTo>
                  <a:lnTo>
                    <a:pt x="90063" y="228081"/>
                  </a:lnTo>
                  <a:lnTo>
                    <a:pt x="108180" y="244479"/>
                  </a:lnTo>
                  <a:lnTo>
                    <a:pt x="137705" y="293134"/>
                  </a:lnTo>
                  <a:lnTo>
                    <a:pt x="159875" y="356132"/>
                  </a:lnTo>
                  <a:lnTo>
                    <a:pt x="174912" y="413489"/>
                  </a:lnTo>
                  <a:lnTo>
                    <a:pt x="178124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53305" y="4421969"/>
              <a:ext cx="94758" cy="157928"/>
            </a:xfrm>
            <a:custGeom>
              <a:avLst/>
              <a:gdLst/>
              <a:ahLst/>
              <a:cxnLst/>
              <a:rect l="0" t="0" r="0" b="0"/>
              <a:pathLst>
                <a:path w="94758" h="157928">
                  <a:moveTo>
                    <a:pt x="94757" y="0"/>
                  </a:moveTo>
                  <a:lnTo>
                    <a:pt x="58840" y="63427"/>
                  </a:lnTo>
                  <a:lnTo>
                    <a:pt x="18646" y="11912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11191" y="4400911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168456" y="168456"/>
                  </a:moveTo>
                  <a:lnTo>
                    <a:pt x="109893" y="113369"/>
                  </a:lnTo>
                  <a:lnTo>
                    <a:pt x="52491" y="51524"/>
                  </a:lnTo>
                  <a:lnTo>
                    <a:pt x="21721" y="165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79689" y="4274570"/>
              <a:ext cx="10522" cy="463254"/>
            </a:xfrm>
            <a:custGeom>
              <a:avLst/>
              <a:gdLst/>
              <a:ahLst/>
              <a:cxnLst/>
              <a:rect l="0" t="0" r="0" b="0"/>
              <a:pathLst>
                <a:path w="10522" h="463254">
                  <a:moveTo>
                    <a:pt x="0" y="0"/>
                  </a:moveTo>
                  <a:lnTo>
                    <a:pt x="7235" y="27556"/>
                  </a:lnTo>
                  <a:lnTo>
                    <a:pt x="9553" y="73025"/>
                  </a:lnTo>
                  <a:lnTo>
                    <a:pt x="10239" y="136151"/>
                  </a:lnTo>
                  <a:lnTo>
                    <a:pt x="10443" y="197488"/>
                  </a:lnTo>
                  <a:lnTo>
                    <a:pt x="10503" y="248678"/>
                  </a:lnTo>
                  <a:lnTo>
                    <a:pt x="10521" y="307259"/>
                  </a:lnTo>
                  <a:lnTo>
                    <a:pt x="9356" y="366730"/>
                  </a:lnTo>
                  <a:lnTo>
                    <a:pt x="2195" y="426813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23975" y="4379855"/>
              <a:ext cx="187342" cy="326384"/>
            </a:xfrm>
            <a:custGeom>
              <a:avLst/>
              <a:gdLst/>
              <a:ahLst/>
              <a:cxnLst/>
              <a:rect l="0" t="0" r="0" b="0"/>
              <a:pathLst>
                <a:path w="187342" h="326384">
                  <a:moveTo>
                    <a:pt x="145227" y="0"/>
                  </a:moveTo>
                  <a:lnTo>
                    <a:pt x="84354" y="50995"/>
                  </a:lnTo>
                  <a:lnTo>
                    <a:pt x="27468" y="101679"/>
                  </a:lnTo>
                  <a:lnTo>
                    <a:pt x="2841" y="122803"/>
                  </a:lnTo>
                  <a:lnTo>
                    <a:pt x="0" y="131002"/>
                  </a:lnTo>
                  <a:lnTo>
                    <a:pt x="3082" y="149470"/>
                  </a:lnTo>
                  <a:lnTo>
                    <a:pt x="17972" y="174009"/>
                  </a:lnTo>
                  <a:lnTo>
                    <a:pt x="73066" y="231757"/>
                  </a:lnTo>
                  <a:lnTo>
                    <a:pt x="127597" y="276953"/>
                  </a:lnTo>
                  <a:lnTo>
                    <a:pt x="18734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32373" y="4108830"/>
              <a:ext cx="200072" cy="218913"/>
            </a:xfrm>
            <a:custGeom>
              <a:avLst/>
              <a:gdLst/>
              <a:ahLst/>
              <a:cxnLst/>
              <a:rect l="0" t="0" r="0" b="0"/>
              <a:pathLst>
                <a:path w="200072" h="218913">
                  <a:moveTo>
                    <a:pt x="0" y="60455"/>
                  </a:moveTo>
                  <a:lnTo>
                    <a:pt x="17981" y="36408"/>
                  </a:lnTo>
                  <a:lnTo>
                    <a:pt x="44322" y="16155"/>
                  </a:lnTo>
                  <a:lnTo>
                    <a:pt x="75523" y="3395"/>
                  </a:lnTo>
                  <a:lnTo>
                    <a:pt x="100636" y="0"/>
                  </a:lnTo>
                  <a:lnTo>
                    <a:pt x="110375" y="2604"/>
                  </a:lnTo>
                  <a:lnTo>
                    <a:pt x="118037" y="7850"/>
                  </a:lnTo>
                  <a:lnTo>
                    <a:pt x="124314" y="14856"/>
                  </a:lnTo>
                  <a:lnTo>
                    <a:pt x="127330" y="23037"/>
                  </a:lnTo>
                  <a:lnTo>
                    <a:pt x="127561" y="41485"/>
                  </a:lnTo>
                  <a:lnTo>
                    <a:pt x="121114" y="71602"/>
                  </a:lnTo>
                  <a:lnTo>
                    <a:pt x="108810" y="89195"/>
                  </a:lnTo>
                  <a:lnTo>
                    <a:pt x="97493" y="100135"/>
                  </a:lnTo>
                  <a:lnTo>
                    <a:pt x="100262" y="97198"/>
                  </a:lnTo>
                  <a:lnTo>
                    <a:pt x="131742" y="99158"/>
                  </a:lnTo>
                  <a:lnTo>
                    <a:pt x="166936" y="112736"/>
                  </a:lnTo>
                  <a:lnTo>
                    <a:pt x="194002" y="131578"/>
                  </a:lnTo>
                  <a:lnTo>
                    <a:pt x="198354" y="140625"/>
                  </a:lnTo>
                  <a:lnTo>
                    <a:pt x="200071" y="163156"/>
                  </a:lnTo>
                  <a:lnTo>
                    <a:pt x="193816" y="182529"/>
                  </a:lnTo>
                  <a:lnTo>
                    <a:pt x="170735" y="214030"/>
                  </a:lnTo>
                  <a:lnTo>
                    <a:pt x="161787" y="217820"/>
                  </a:lnTo>
                  <a:lnTo>
                    <a:pt x="139365" y="218912"/>
                  </a:lnTo>
                  <a:lnTo>
                    <a:pt x="79343" y="210119"/>
                  </a:lnTo>
                  <a:lnTo>
                    <a:pt x="52642" y="207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485554" y="705409"/>
            <a:ext cx="947566" cy="484312"/>
            <a:chOff x="6485554" y="705409"/>
            <a:chExt cx="947566" cy="484312"/>
          </a:xfrm>
        </p:grpSpPr>
        <p:sp>
          <p:nvSpPr>
            <p:cNvPr id="87" name="Freeform 86"/>
            <p:cNvSpPr/>
            <p:nvPr/>
          </p:nvSpPr>
          <p:spPr>
            <a:xfrm>
              <a:off x="6485554" y="705409"/>
              <a:ext cx="484312" cy="484312"/>
            </a:xfrm>
            <a:custGeom>
              <a:avLst/>
              <a:gdLst/>
              <a:ahLst/>
              <a:cxnLst/>
              <a:rect l="0" t="0" r="0" b="0"/>
              <a:pathLst>
                <a:path w="484312" h="484312">
                  <a:moveTo>
                    <a:pt x="484311" y="0"/>
                  </a:moveTo>
                  <a:lnTo>
                    <a:pt x="424718" y="59593"/>
                  </a:lnTo>
                  <a:lnTo>
                    <a:pt x="361480" y="122831"/>
                  </a:lnTo>
                  <a:lnTo>
                    <a:pt x="319364" y="179600"/>
                  </a:lnTo>
                  <a:lnTo>
                    <a:pt x="268185" y="233144"/>
                  </a:lnTo>
                  <a:lnTo>
                    <a:pt x="215671" y="294931"/>
                  </a:lnTo>
                  <a:lnTo>
                    <a:pt x="157451" y="357981"/>
                  </a:lnTo>
                  <a:lnTo>
                    <a:pt x="94714" y="406487"/>
                  </a:lnTo>
                  <a:lnTo>
                    <a:pt x="31777" y="46226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59337" y="705409"/>
              <a:ext cx="473783" cy="452726"/>
            </a:xfrm>
            <a:custGeom>
              <a:avLst/>
              <a:gdLst/>
              <a:ahLst/>
              <a:cxnLst/>
              <a:rect l="0" t="0" r="0" b="0"/>
              <a:pathLst>
                <a:path w="473783" h="452726">
                  <a:moveTo>
                    <a:pt x="0" y="0"/>
                  </a:moveTo>
                  <a:lnTo>
                    <a:pt x="37086" y="55045"/>
                  </a:lnTo>
                  <a:lnTo>
                    <a:pt x="88003" y="117069"/>
                  </a:lnTo>
                  <a:lnTo>
                    <a:pt x="141664" y="169644"/>
                  </a:lnTo>
                  <a:lnTo>
                    <a:pt x="199054" y="221255"/>
                  </a:lnTo>
                  <a:lnTo>
                    <a:pt x="260887" y="270642"/>
                  </a:lnTo>
                  <a:lnTo>
                    <a:pt x="315548" y="316833"/>
                  </a:lnTo>
                  <a:lnTo>
                    <a:pt x="378999" y="371876"/>
                  </a:lnTo>
                  <a:lnTo>
                    <a:pt x="441024" y="423559"/>
                  </a:lnTo>
                  <a:lnTo>
                    <a:pt x="473782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938072" y="1204476"/>
            <a:ext cx="2147815" cy="974924"/>
            <a:chOff x="5938072" y="1204476"/>
            <a:chExt cx="2147815" cy="974924"/>
          </a:xfrm>
        </p:grpSpPr>
        <p:sp>
          <p:nvSpPr>
            <p:cNvPr id="90" name="Freeform 89"/>
            <p:cNvSpPr/>
            <p:nvPr/>
          </p:nvSpPr>
          <p:spPr>
            <a:xfrm>
              <a:off x="6076610" y="1263419"/>
              <a:ext cx="204688" cy="470196"/>
            </a:xfrm>
            <a:custGeom>
              <a:avLst/>
              <a:gdLst/>
              <a:ahLst/>
              <a:cxnLst/>
              <a:rect l="0" t="0" r="0" b="0"/>
              <a:pathLst>
                <a:path w="204688" h="470196">
                  <a:moveTo>
                    <a:pt x="135203" y="0"/>
                  </a:moveTo>
                  <a:lnTo>
                    <a:pt x="106523" y="53875"/>
                  </a:lnTo>
                  <a:lnTo>
                    <a:pt x="69331" y="117092"/>
                  </a:lnTo>
                  <a:lnTo>
                    <a:pt x="48035" y="177535"/>
                  </a:lnTo>
                  <a:lnTo>
                    <a:pt x="32370" y="230388"/>
                  </a:lnTo>
                  <a:lnTo>
                    <a:pt x="11078" y="292820"/>
                  </a:lnTo>
                  <a:lnTo>
                    <a:pt x="850" y="350559"/>
                  </a:lnTo>
                  <a:lnTo>
                    <a:pt x="0" y="413091"/>
                  </a:lnTo>
                  <a:lnTo>
                    <a:pt x="4143" y="438620"/>
                  </a:lnTo>
                  <a:lnTo>
                    <a:pt x="9225" y="448001"/>
                  </a:lnTo>
                  <a:lnTo>
                    <a:pt x="24231" y="461544"/>
                  </a:lnTo>
                  <a:lnTo>
                    <a:pt x="45718" y="468343"/>
                  </a:lnTo>
                  <a:lnTo>
                    <a:pt x="69696" y="470195"/>
                  </a:lnTo>
                  <a:lnTo>
                    <a:pt x="102925" y="463491"/>
                  </a:lnTo>
                  <a:lnTo>
                    <a:pt x="124367" y="453221"/>
                  </a:lnTo>
                  <a:lnTo>
                    <a:pt x="150580" y="428696"/>
                  </a:lnTo>
                  <a:lnTo>
                    <a:pt x="194674" y="368237"/>
                  </a:lnTo>
                  <a:lnTo>
                    <a:pt x="202579" y="344205"/>
                  </a:lnTo>
                  <a:lnTo>
                    <a:pt x="204687" y="331246"/>
                  </a:lnTo>
                  <a:lnTo>
                    <a:pt x="200790" y="307488"/>
                  </a:lnTo>
                  <a:lnTo>
                    <a:pt x="196475" y="296239"/>
                  </a:lnTo>
                  <a:lnTo>
                    <a:pt x="182323" y="280621"/>
                  </a:lnTo>
                  <a:lnTo>
                    <a:pt x="144641" y="261062"/>
                  </a:lnTo>
                  <a:lnTo>
                    <a:pt x="121070" y="259527"/>
                  </a:lnTo>
                  <a:lnTo>
                    <a:pt x="73400" y="268074"/>
                  </a:lnTo>
                  <a:lnTo>
                    <a:pt x="46441" y="283240"/>
                  </a:lnTo>
                  <a:lnTo>
                    <a:pt x="1939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31203" y="1372219"/>
              <a:ext cx="304469" cy="316014"/>
            </a:xfrm>
            <a:custGeom>
              <a:avLst/>
              <a:gdLst/>
              <a:ahLst/>
              <a:cxnLst/>
              <a:rect l="0" t="0" r="0" b="0"/>
              <a:pathLst>
                <a:path w="304469" h="316014">
                  <a:moveTo>
                    <a:pt x="122766" y="7014"/>
                  </a:moveTo>
                  <a:lnTo>
                    <a:pt x="105998" y="1425"/>
                  </a:lnTo>
                  <a:lnTo>
                    <a:pt x="88407" y="4920"/>
                  </a:lnTo>
                  <a:lnTo>
                    <a:pt x="61893" y="20041"/>
                  </a:lnTo>
                  <a:lnTo>
                    <a:pt x="47748" y="33861"/>
                  </a:lnTo>
                  <a:lnTo>
                    <a:pt x="20321" y="92920"/>
                  </a:lnTo>
                  <a:lnTo>
                    <a:pt x="4544" y="132553"/>
                  </a:lnTo>
                  <a:lnTo>
                    <a:pt x="0" y="178481"/>
                  </a:lnTo>
                  <a:lnTo>
                    <a:pt x="8352" y="229747"/>
                  </a:lnTo>
                  <a:lnTo>
                    <a:pt x="21015" y="267591"/>
                  </a:lnTo>
                  <a:lnTo>
                    <a:pt x="26855" y="278998"/>
                  </a:lnTo>
                  <a:lnTo>
                    <a:pt x="42704" y="294792"/>
                  </a:lnTo>
                  <a:lnTo>
                    <a:pt x="81474" y="314463"/>
                  </a:lnTo>
                  <a:lnTo>
                    <a:pt x="105194" y="316013"/>
                  </a:lnTo>
                  <a:lnTo>
                    <a:pt x="158549" y="307476"/>
                  </a:lnTo>
                  <a:lnTo>
                    <a:pt x="189000" y="292312"/>
                  </a:lnTo>
                  <a:lnTo>
                    <a:pt x="249377" y="246872"/>
                  </a:lnTo>
                  <a:lnTo>
                    <a:pt x="281700" y="206601"/>
                  </a:lnTo>
                  <a:lnTo>
                    <a:pt x="304468" y="154353"/>
                  </a:lnTo>
                  <a:lnTo>
                    <a:pt x="304375" y="111631"/>
                  </a:lnTo>
                  <a:lnTo>
                    <a:pt x="285457" y="54368"/>
                  </a:lnTo>
                  <a:lnTo>
                    <a:pt x="272672" y="30400"/>
                  </a:lnTo>
                  <a:lnTo>
                    <a:pt x="252951" y="14288"/>
                  </a:lnTo>
                  <a:lnTo>
                    <a:pt x="227419" y="4398"/>
                  </a:lnTo>
                  <a:lnTo>
                    <a:pt x="182500" y="0"/>
                  </a:lnTo>
                  <a:lnTo>
                    <a:pt x="133294" y="7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08240" y="1263419"/>
              <a:ext cx="30123" cy="400084"/>
            </a:xfrm>
            <a:custGeom>
              <a:avLst/>
              <a:gdLst/>
              <a:ahLst/>
              <a:cxnLst/>
              <a:rect l="0" t="0" r="0" b="0"/>
              <a:pathLst>
                <a:path w="30123" h="400084">
                  <a:moveTo>
                    <a:pt x="9066" y="0"/>
                  </a:moveTo>
                  <a:lnTo>
                    <a:pt x="0" y="58617"/>
                  </a:lnTo>
                  <a:lnTo>
                    <a:pt x="7232" y="121197"/>
                  </a:lnTo>
                  <a:lnTo>
                    <a:pt x="16581" y="172521"/>
                  </a:lnTo>
                  <a:lnTo>
                    <a:pt x="25590" y="224773"/>
                  </a:lnTo>
                  <a:lnTo>
                    <a:pt x="28779" y="276130"/>
                  </a:lnTo>
                  <a:lnTo>
                    <a:pt x="29857" y="339117"/>
                  </a:lnTo>
                  <a:lnTo>
                    <a:pt x="3012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321463" y="1305533"/>
              <a:ext cx="164299" cy="368499"/>
            </a:xfrm>
            <a:custGeom>
              <a:avLst/>
              <a:gdLst/>
              <a:ahLst/>
              <a:cxnLst/>
              <a:rect l="0" t="0" r="0" b="0"/>
              <a:pathLst>
                <a:path w="164299" h="368499">
                  <a:moveTo>
                    <a:pt x="132713" y="0"/>
                  </a:moveTo>
                  <a:lnTo>
                    <a:pt x="123138" y="24047"/>
                  </a:lnTo>
                  <a:lnTo>
                    <a:pt x="72815" y="86288"/>
                  </a:lnTo>
                  <a:lnTo>
                    <a:pt x="23904" y="147326"/>
                  </a:lnTo>
                  <a:lnTo>
                    <a:pt x="9874" y="163354"/>
                  </a:lnTo>
                  <a:lnTo>
                    <a:pt x="2079" y="184516"/>
                  </a:lnTo>
                  <a:lnTo>
                    <a:pt x="0" y="196710"/>
                  </a:lnTo>
                  <a:lnTo>
                    <a:pt x="3930" y="216498"/>
                  </a:lnTo>
                  <a:lnTo>
                    <a:pt x="19295" y="240793"/>
                  </a:lnTo>
                  <a:lnTo>
                    <a:pt x="71761" y="296798"/>
                  </a:lnTo>
                  <a:lnTo>
                    <a:pt x="132908" y="343491"/>
                  </a:lnTo>
                  <a:lnTo>
                    <a:pt x="164298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95416" y="1204476"/>
              <a:ext cx="137746" cy="219930"/>
            </a:xfrm>
            <a:custGeom>
              <a:avLst/>
              <a:gdLst/>
              <a:ahLst/>
              <a:cxnLst/>
              <a:rect l="0" t="0" r="0" b="0"/>
              <a:pathLst>
                <a:path w="137746" h="219930">
                  <a:moveTo>
                    <a:pt x="11403" y="48415"/>
                  </a:moveTo>
                  <a:lnTo>
                    <a:pt x="5813" y="31647"/>
                  </a:lnTo>
                  <a:lnTo>
                    <a:pt x="6507" y="24368"/>
                  </a:lnTo>
                  <a:lnTo>
                    <a:pt x="13516" y="10041"/>
                  </a:lnTo>
                  <a:lnTo>
                    <a:pt x="21000" y="5285"/>
                  </a:lnTo>
                  <a:lnTo>
                    <a:pt x="41794" y="0"/>
                  </a:lnTo>
                  <a:lnTo>
                    <a:pt x="51551" y="930"/>
                  </a:lnTo>
                  <a:lnTo>
                    <a:pt x="68631" y="8203"/>
                  </a:lnTo>
                  <a:lnTo>
                    <a:pt x="91400" y="31041"/>
                  </a:lnTo>
                  <a:lnTo>
                    <a:pt x="107375" y="60035"/>
                  </a:lnTo>
                  <a:lnTo>
                    <a:pt x="113928" y="102030"/>
                  </a:lnTo>
                  <a:lnTo>
                    <a:pt x="110280" y="140340"/>
                  </a:lnTo>
                  <a:lnTo>
                    <a:pt x="96202" y="173918"/>
                  </a:lnTo>
                  <a:lnTo>
                    <a:pt x="77213" y="200505"/>
                  </a:lnTo>
                  <a:lnTo>
                    <a:pt x="51179" y="217611"/>
                  </a:lnTo>
                  <a:lnTo>
                    <a:pt x="31420" y="219929"/>
                  </a:lnTo>
                  <a:lnTo>
                    <a:pt x="21239" y="218910"/>
                  </a:lnTo>
                  <a:lnTo>
                    <a:pt x="13280" y="214720"/>
                  </a:lnTo>
                  <a:lnTo>
                    <a:pt x="1319" y="200707"/>
                  </a:lnTo>
                  <a:lnTo>
                    <a:pt x="0" y="193227"/>
                  </a:lnTo>
                  <a:lnTo>
                    <a:pt x="1462" y="185900"/>
                  </a:lnTo>
                  <a:lnTo>
                    <a:pt x="4775" y="178676"/>
                  </a:lnTo>
                  <a:lnTo>
                    <a:pt x="11663" y="173860"/>
                  </a:lnTo>
                  <a:lnTo>
                    <a:pt x="31795" y="168509"/>
                  </a:lnTo>
                  <a:lnTo>
                    <a:pt x="81678" y="173479"/>
                  </a:lnTo>
                  <a:lnTo>
                    <a:pt x="137745" y="18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39073" y="1445760"/>
              <a:ext cx="346814" cy="301971"/>
            </a:xfrm>
            <a:custGeom>
              <a:avLst/>
              <a:gdLst/>
              <a:ahLst/>
              <a:cxnLst/>
              <a:rect l="0" t="0" r="0" b="0"/>
              <a:pathLst>
                <a:path w="346814" h="301971">
                  <a:moveTo>
                    <a:pt x="30958" y="59815"/>
                  </a:moveTo>
                  <a:lnTo>
                    <a:pt x="30958" y="117079"/>
                  </a:lnTo>
                  <a:lnTo>
                    <a:pt x="30958" y="166469"/>
                  </a:lnTo>
                  <a:lnTo>
                    <a:pt x="30958" y="215028"/>
                  </a:lnTo>
                  <a:lnTo>
                    <a:pt x="35854" y="272150"/>
                  </a:lnTo>
                  <a:lnTo>
                    <a:pt x="33052" y="271562"/>
                  </a:lnTo>
                  <a:lnTo>
                    <a:pt x="28845" y="267660"/>
                  </a:lnTo>
                  <a:lnTo>
                    <a:pt x="10085" y="215073"/>
                  </a:lnTo>
                  <a:lnTo>
                    <a:pt x="1489" y="155474"/>
                  </a:lnTo>
                  <a:lnTo>
                    <a:pt x="0" y="104666"/>
                  </a:lnTo>
                  <a:lnTo>
                    <a:pt x="5890" y="76239"/>
                  </a:lnTo>
                  <a:lnTo>
                    <a:pt x="22361" y="43624"/>
                  </a:lnTo>
                  <a:lnTo>
                    <a:pt x="28736" y="34983"/>
                  </a:lnTo>
                  <a:lnTo>
                    <a:pt x="36495" y="30392"/>
                  </a:lnTo>
                  <a:lnTo>
                    <a:pt x="54476" y="28411"/>
                  </a:lnTo>
                  <a:lnTo>
                    <a:pt x="71046" y="34549"/>
                  </a:lnTo>
                  <a:lnTo>
                    <a:pt x="106337" y="63143"/>
                  </a:lnTo>
                  <a:lnTo>
                    <a:pt x="125562" y="92386"/>
                  </a:lnTo>
                  <a:lnTo>
                    <a:pt x="133078" y="128867"/>
                  </a:lnTo>
                  <a:lnTo>
                    <a:pt x="131793" y="133926"/>
                  </a:lnTo>
                  <a:lnTo>
                    <a:pt x="128597" y="133788"/>
                  </a:lnTo>
                  <a:lnTo>
                    <a:pt x="124127" y="130187"/>
                  </a:lnTo>
                  <a:lnTo>
                    <a:pt x="119160" y="110589"/>
                  </a:lnTo>
                  <a:lnTo>
                    <a:pt x="119482" y="72909"/>
                  </a:lnTo>
                  <a:lnTo>
                    <a:pt x="130073" y="28736"/>
                  </a:lnTo>
                  <a:lnTo>
                    <a:pt x="135639" y="20378"/>
                  </a:lnTo>
                  <a:lnTo>
                    <a:pt x="151182" y="7972"/>
                  </a:lnTo>
                  <a:lnTo>
                    <a:pt x="190842" y="0"/>
                  </a:lnTo>
                  <a:lnTo>
                    <a:pt x="228460" y="3227"/>
                  </a:lnTo>
                  <a:lnTo>
                    <a:pt x="250928" y="14778"/>
                  </a:lnTo>
                  <a:lnTo>
                    <a:pt x="271442" y="32779"/>
                  </a:lnTo>
                  <a:lnTo>
                    <a:pt x="294976" y="69222"/>
                  </a:lnTo>
                  <a:lnTo>
                    <a:pt x="317119" y="123457"/>
                  </a:lnTo>
                  <a:lnTo>
                    <a:pt x="338088" y="179231"/>
                  </a:lnTo>
                  <a:lnTo>
                    <a:pt x="345090" y="235308"/>
                  </a:lnTo>
                  <a:lnTo>
                    <a:pt x="346473" y="282087"/>
                  </a:lnTo>
                  <a:lnTo>
                    <a:pt x="346813" y="301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38072" y="1825369"/>
              <a:ext cx="286638" cy="354031"/>
            </a:xfrm>
            <a:custGeom>
              <a:avLst/>
              <a:gdLst/>
              <a:ahLst/>
              <a:cxnLst/>
              <a:rect l="0" t="0" r="0" b="0"/>
              <a:pathLst>
                <a:path w="286638" h="354031">
                  <a:moveTo>
                    <a:pt x="263213" y="90817"/>
                  </a:moveTo>
                  <a:lnTo>
                    <a:pt x="268802" y="28724"/>
                  </a:lnTo>
                  <a:lnTo>
                    <a:pt x="283456" y="1969"/>
                  </a:lnTo>
                  <a:lnTo>
                    <a:pt x="286067" y="0"/>
                  </a:lnTo>
                  <a:lnTo>
                    <a:pt x="286637" y="2196"/>
                  </a:lnTo>
                  <a:lnTo>
                    <a:pt x="279148" y="30938"/>
                  </a:lnTo>
                  <a:lnTo>
                    <a:pt x="244908" y="91106"/>
                  </a:lnTo>
                  <a:lnTo>
                    <a:pt x="210471" y="148711"/>
                  </a:lnTo>
                  <a:lnTo>
                    <a:pt x="167057" y="204029"/>
                  </a:lnTo>
                  <a:lnTo>
                    <a:pt x="115630" y="258930"/>
                  </a:lnTo>
                  <a:lnTo>
                    <a:pt x="58216" y="313349"/>
                  </a:lnTo>
                  <a:lnTo>
                    <a:pt x="22418" y="343568"/>
                  </a:lnTo>
                  <a:lnTo>
                    <a:pt x="0" y="3540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90756" y="1810901"/>
              <a:ext cx="252685" cy="368499"/>
            </a:xfrm>
            <a:custGeom>
              <a:avLst/>
              <a:gdLst/>
              <a:ahLst/>
              <a:cxnLst/>
              <a:rect l="0" t="0" r="0" b="0"/>
              <a:pathLst>
                <a:path w="252685" h="368499">
                  <a:moveTo>
                    <a:pt x="0" y="0"/>
                  </a:moveTo>
                  <a:lnTo>
                    <a:pt x="29309" y="53028"/>
                  </a:lnTo>
                  <a:lnTo>
                    <a:pt x="63333" y="110549"/>
                  </a:lnTo>
                  <a:lnTo>
                    <a:pt x="104353" y="165857"/>
                  </a:lnTo>
                  <a:lnTo>
                    <a:pt x="141069" y="222993"/>
                  </a:lnTo>
                  <a:lnTo>
                    <a:pt x="189790" y="283391"/>
                  </a:lnTo>
                  <a:lnTo>
                    <a:pt x="223580" y="331193"/>
                  </a:lnTo>
                  <a:lnTo>
                    <a:pt x="244060" y="353155"/>
                  </a:lnTo>
                  <a:lnTo>
                    <a:pt x="25268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213758" y="2295212"/>
            <a:ext cx="1491597" cy="1798454"/>
            <a:chOff x="5213758" y="2295212"/>
            <a:chExt cx="1491597" cy="1798454"/>
          </a:xfrm>
        </p:grpSpPr>
        <p:sp>
          <p:nvSpPr>
            <p:cNvPr id="99" name="Freeform 98"/>
            <p:cNvSpPr/>
            <p:nvPr/>
          </p:nvSpPr>
          <p:spPr>
            <a:xfrm>
              <a:off x="5642057" y="2295212"/>
              <a:ext cx="196915" cy="333489"/>
            </a:xfrm>
            <a:custGeom>
              <a:avLst/>
              <a:gdLst/>
              <a:ahLst/>
              <a:cxnLst/>
              <a:rect l="0" t="0" r="0" b="0"/>
              <a:pathLst>
                <a:path w="196915" h="333489">
                  <a:moveTo>
                    <a:pt x="74917" y="0"/>
                  </a:moveTo>
                  <a:lnTo>
                    <a:pt x="25419" y="58563"/>
                  </a:lnTo>
                  <a:lnTo>
                    <a:pt x="4619" y="85982"/>
                  </a:lnTo>
                  <a:lnTo>
                    <a:pt x="1145" y="87737"/>
                  </a:lnTo>
                  <a:lnTo>
                    <a:pt x="0" y="84228"/>
                  </a:lnTo>
                  <a:lnTo>
                    <a:pt x="405" y="77209"/>
                  </a:lnTo>
                  <a:lnTo>
                    <a:pt x="10215" y="60051"/>
                  </a:lnTo>
                  <a:lnTo>
                    <a:pt x="26273" y="43067"/>
                  </a:lnTo>
                  <a:lnTo>
                    <a:pt x="75444" y="18597"/>
                  </a:lnTo>
                  <a:lnTo>
                    <a:pt x="96208" y="17234"/>
                  </a:lnTo>
                  <a:lnTo>
                    <a:pt x="106658" y="18508"/>
                  </a:lnTo>
                  <a:lnTo>
                    <a:pt x="114795" y="22868"/>
                  </a:lnTo>
                  <a:lnTo>
                    <a:pt x="126955" y="37070"/>
                  </a:lnTo>
                  <a:lnTo>
                    <a:pt x="133140" y="58199"/>
                  </a:lnTo>
                  <a:lnTo>
                    <a:pt x="134790" y="70385"/>
                  </a:lnTo>
                  <a:lnTo>
                    <a:pt x="130383" y="93283"/>
                  </a:lnTo>
                  <a:lnTo>
                    <a:pt x="119456" y="113989"/>
                  </a:lnTo>
                  <a:lnTo>
                    <a:pt x="73850" y="153716"/>
                  </a:lnTo>
                  <a:lnTo>
                    <a:pt x="63677" y="157459"/>
                  </a:lnTo>
                  <a:lnTo>
                    <a:pt x="43015" y="158499"/>
                  </a:lnTo>
                  <a:lnTo>
                    <a:pt x="39611" y="157139"/>
                  </a:lnTo>
                  <a:lnTo>
                    <a:pt x="40851" y="155062"/>
                  </a:lnTo>
                  <a:lnTo>
                    <a:pt x="45188" y="152508"/>
                  </a:lnTo>
                  <a:lnTo>
                    <a:pt x="73647" y="154502"/>
                  </a:lnTo>
                  <a:lnTo>
                    <a:pt x="116780" y="174062"/>
                  </a:lnTo>
                  <a:lnTo>
                    <a:pt x="164052" y="207336"/>
                  </a:lnTo>
                  <a:lnTo>
                    <a:pt x="186595" y="233788"/>
                  </a:lnTo>
                  <a:lnTo>
                    <a:pt x="194741" y="256764"/>
                  </a:lnTo>
                  <a:lnTo>
                    <a:pt x="196914" y="269442"/>
                  </a:lnTo>
                  <a:lnTo>
                    <a:pt x="193089" y="292887"/>
                  </a:lnTo>
                  <a:lnTo>
                    <a:pt x="188793" y="304053"/>
                  </a:lnTo>
                  <a:lnTo>
                    <a:pt x="174662" y="319578"/>
                  </a:lnTo>
                  <a:lnTo>
                    <a:pt x="165980" y="325356"/>
                  </a:lnTo>
                  <a:lnTo>
                    <a:pt x="131404" y="333488"/>
                  </a:lnTo>
                  <a:lnTo>
                    <a:pt x="73329" y="319795"/>
                  </a:lnTo>
                  <a:lnTo>
                    <a:pt x="5386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847081" y="2316269"/>
              <a:ext cx="242144" cy="270603"/>
            </a:xfrm>
            <a:custGeom>
              <a:avLst/>
              <a:gdLst/>
              <a:ahLst/>
              <a:cxnLst/>
              <a:rect l="0" t="0" r="0" b="0"/>
              <a:pathLst>
                <a:path w="242144" h="270603">
                  <a:moveTo>
                    <a:pt x="143634" y="31585"/>
                  </a:moveTo>
                  <a:lnTo>
                    <a:pt x="126866" y="25996"/>
                  </a:lnTo>
                  <a:lnTo>
                    <a:pt x="119587" y="26690"/>
                  </a:lnTo>
                  <a:lnTo>
                    <a:pt x="105260" y="33699"/>
                  </a:lnTo>
                  <a:lnTo>
                    <a:pt x="48282" y="79749"/>
                  </a:lnTo>
                  <a:lnTo>
                    <a:pt x="33795" y="97445"/>
                  </a:lnTo>
                  <a:lnTo>
                    <a:pt x="4993" y="150093"/>
                  </a:lnTo>
                  <a:lnTo>
                    <a:pt x="0" y="193561"/>
                  </a:lnTo>
                  <a:lnTo>
                    <a:pt x="2977" y="218218"/>
                  </a:lnTo>
                  <a:lnTo>
                    <a:pt x="11320" y="237756"/>
                  </a:lnTo>
                  <a:lnTo>
                    <a:pt x="16820" y="246241"/>
                  </a:lnTo>
                  <a:lnTo>
                    <a:pt x="32290" y="258789"/>
                  </a:lnTo>
                  <a:lnTo>
                    <a:pt x="52034" y="267096"/>
                  </a:lnTo>
                  <a:lnTo>
                    <a:pt x="89457" y="270602"/>
                  </a:lnTo>
                  <a:lnTo>
                    <a:pt x="127841" y="263582"/>
                  </a:lnTo>
                  <a:lnTo>
                    <a:pt x="156242" y="246035"/>
                  </a:lnTo>
                  <a:lnTo>
                    <a:pt x="215176" y="188929"/>
                  </a:lnTo>
                  <a:lnTo>
                    <a:pt x="240691" y="136794"/>
                  </a:lnTo>
                  <a:lnTo>
                    <a:pt x="242143" y="115779"/>
                  </a:lnTo>
                  <a:lnTo>
                    <a:pt x="233542" y="73693"/>
                  </a:lnTo>
                  <a:lnTo>
                    <a:pt x="218366" y="36523"/>
                  </a:lnTo>
                  <a:lnTo>
                    <a:pt x="202585" y="18962"/>
                  </a:lnTo>
                  <a:lnTo>
                    <a:pt x="193463" y="12641"/>
                  </a:lnTo>
                  <a:lnTo>
                    <a:pt x="170849" y="5618"/>
                  </a:lnTo>
                  <a:lnTo>
                    <a:pt x="1331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89337" y="2334106"/>
              <a:ext cx="222560" cy="258934"/>
            </a:xfrm>
            <a:custGeom>
              <a:avLst/>
              <a:gdLst/>
              <a:ahLst/>
              <a:cxnLst/>
              <a:rect l="0" t="0" r="0" b="0"/>
              <a:pathLst>
                <a:path w="222560" h="258934">
                  <a:moveTo>
                    <a:pt x="33046" y="76920"/>
                  </a:moveTo>
                  <a:lnTo>
                    <a:pt x="21868" y="65741"/>
                  </a:lnTo>
                  <a:lnTo>
                    <a:pt x="19745" y="58939"/>
                  </a:lnTo>
                  <a:lnTo>
                    <a:pt x="20505" y="42022"/>
                  </a:lnTo>
                  <a:lnTo>
                    <a:pt x="27863" y="25924"/>
                  </a:lnTo>
                  <a:lnTo>
                    <a:pt x="33100" y="18356"/>
                  </a:lnTo>
                  <a:lnTo>
                    <a:pt x="48277" y="6828"/>
                  </a:lnTo>
                  <a:lnTo>
                    <a:pt x="57238" y="2116"/>
                  </a:lnTo>
                  <a:lnTo>
                    <a:pt x="79673" y="0"/>
                  </a:lnTo>
                  <a:lnTo>
                    <a:pt x="102902" y="4128"/>
                  </a:lnTo>
                  <a:lnTo>
                    <a:pt x="121026" y="13762"/>
                  </a:lnTo>
                  <a:lnTo>
                    <a:pt x="133759" y="28962"/>
                  </a:lnTo>
                  <a:lnTo>
                    <a:pt x="161342" y="78706"/>
                  </a:lnTo>
                  <a:lnTo>
                    <a:pt x="166206" y="115923"/>
                  </a:lnTo>
                  <a:lnTo>
                    <a:pt x="159588" y="150867"/>
                  </a:lnTo>
                  <a:lnTo>
                    <a:pt x="130414" y="212205"/>
                  </a:lnTo>
                  <a:lnTo>
                    <a:pt x="109989" y="239317"/>
                  </a:lnTo>
                  <a:lnTo>
                    <a:pt x="83531" y="256578"/>
                  </a:lnTo>
                  <a:lnTo>
                    <a:pt x="60553" y="258933"/>
                  </a:lnTo>
                  <a:lnTo>
                    <a:pt x="37083" y="254911"/>
                  </a:lnTo>
                  <a:lnTo>
                    <a:pt x="18852" y="245324"/>
                  </a:lnTo>
                  <a:lnTo>
                    <a:pt x="6071" y="230145"/>
                  </a:lnTo>
                  <a:lnTo>
                    <a:pt x="1025" y="221184"/>
                  </a:lnTo>
                  <a:lnTo>
                    <a:pt x="0" y="211700"/>
                  </a:lnTo>
                  <a:lnTo>
                    <a:pt x="5101" y="191804"/>
                  </a:lnTo>
                  <a:lnTo>
                    <a:pt x="13246" y="185095"/>
                  </a:lnTo>
                  <a:lnTo>
                    <a:pt x="37895" y="177640"/>
                  </a:lnTo>
                  <a:lnTo>
                    <a:pt x="99038" y="181260"/>
                  </a:lnTo>
                  <a:lnTo>
                    <a:pt x="136047" y="191153"/>
                  </a:lnTo>
                  <a:lnTo>
                    <a:pt x="198962" y="225966"/>
                  </a:lnTo>
                  <a:lnTo>
                    <a:pt x="222559" y="234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09972" y="2297543"/>
              <a:ext cx="395383" cy="363476"/>
            </a:xfrm>
            <a:custGeom>
              <a:avLst/>
              <a:gdLst/>
              <a:ahLst/>
              <a:cxnLst/>
              <a:rect l="0" t="0" r="0" b="0"/>
              <a:pathLst>
                <a:path w="395383" h="363476">
                  <a:moveTo>
                    <a:pt x="312453" y="29255"/>
                  </a:moveTo>
                  <a:lnTo>
                    <a:pt x="301274" y="18076"/>
                  </a:lnTo>
                  <a:lnTo>
                    <a:pt x="271965" y="5535"/>
                  </a:lnTo>
                  <a:lnTo>
                    <a:pt x="233646" y="0"/>
                  </a:lnTo>
                  <a:lnTo>
                    <a:pt x="171540" y="6535"/>
                  </a:lnTo>
                  <a:lnTo>
                    <a:pt x="116119" y="22210"/>
                  </a:lnTo>
                  <a:lnTo>
                    <a:pt x="94172" y="35483"/>
                  </a:lnTo>
                  <a:lnTo>
                    <a:pt x="68662" y="63855"/>
                  </a:lnTo>
                  <a:lnTo>
                    <a:pt x="31940" y="122791"/>
                  </a:lnTo>
                  <a:lnTo>
                    <a:pt x="12071" y="174290"/>
                  </a:lnTo>
                  <a:lnTo>
                    <a:pt x="0" y="229522"/>
                  </a:lnTo>
                  <a:lnTo>
                    <a:pt x="725" y="268357"/>
                  </a:lnTo>
                  <a:lnTo>
                    <a:pt x="6621" y="289940"/>
                  </a:lnTo>
                  <a:lnTo>
                    <a:pt x="29470" y="322860"/>
                  </a:lnTo>
                  <a:lnTo>
                    <a:pt x="36060" y="330277"/>
                  </a:lnTo>
                  <a:lnTo>
                    <a:pt x="67692" y="346304"/>
                  </a:lnTo>
                  <a:lnTo>
                    <a:pt x="113066" y="361030"/>
                  </a:lnTo>
                  <a:lnTo>
                    <a:pt x="152249" y="363475"/>
                  </a:lnTo>
                  <a:lnTo>
                    <a:pt x="207411" y="354413"/>
                  </a:lnTo>
                  <a:lnTo>
                    <a:pt x="246234" y="341627"/>
                  </a:lnTo>
                  <a:lnTo>
                    <a:pt x="308758" y="302320"/>
                  </a:lnTo>
                  <a:lnTo>
                    <a:pt x="341773" y="276929"/>
                  </a:lnTo>
                  <a:lnTo>
                    <a:pt x="381883" y="219725"/>
                  </a:lnTo>
                  <a:lnTo>
                    <a:pt x="390104" y="195017"/>
                  </a:lnTo>
                  <a:lnTo>
                    <a:pt x="395382" y="135437"/>
                  </a:lnTo>
                  <a:lnTo>
                    <a:pt x="389864" y="108032"/>
                  </a:lnTo>
                  <a:lnTo>
                    <a:pt x="360688" y="46084"/>
                  </a:lnTo>
                  <a:lnTo>
                    <a:pt x="333510" y="18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69575" y="2705823"/>
              <a:ext cx="210571" cy="263214"/>
            </a:xfrm>
            <a:custGeom>
              <a:avLst/>
              <a:gdLst/>
              <a:ahLst/>
              <a:cxnLst/>
              <a:rect l="0" t="0" r="0" b="0"/>
              <a:pathLst>
                <a:path w="210571" h="263214">
                  <a:moveTo>
                    <a:pt x="210570" y="0"/>
                  </a:moveTo>
                  <a:lnTo>
                    <a:pt x="190326" y="43963"/>
                  </a:lnTo>
                  <a:lnTo>
                    <a:pt x="136018" y="105448"/>
                  </a:lnTo>
                  <a:lnTo>
                    <a:pt x="100782" y="166283"/>
                  </a:lnTo>
                  <a:lnTo>
                    <a:pt x="41718" y="22831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80145" y="2705823"/>
              <a:ext cx="178985" cy="284271"/>
            </a:xfrm>
            <a:custGeom>
              <a:avLst/>
              <a:gdLst/>
              <a:ahLst/>
              <a:cxnLst/>
              <a:rect l="0" t="0" r="0" b="0"/>
              <a:pathLst>
                <a:path w="178985" h="284271">
                  <a:moveTo>
                    <a:pt x="0" y="0"/>
                  </a:moveTo>
                  <a:lnTo>
                    <a:pt x="26363" y="55045"/>
                  </a:lnTo>
                  <a:lnTo>
                    <a:pt x="59898" y="114513"/>
                  </a:lnTo>
                  <a:lnTo>
                    <a:pt x="101796" y="169806"/>
                  </a:lnTo>
                  <a:lnTo>
                    <a:pt x="143891" y="231746"/>
                  </a:lnTo>
                  <a:lnTo>
                    <a:pt x="17898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37948" y="3067996"/>
              <a:ext cx="173558" cy="275279"/>
            </a:xfrm>
            <a:custGeom>
              <a:avLst/>
              <a:gdLst/>
              <a:ahLst/>
              <a:cxnLst/>
              <a:rect l="0" t="0" r="0" b="0"/>
              <a:pathLst>
                <a:path w="173558" h="275279">
                  <a:moveTo>
                    <a:pt x="0" y="101081"/>
                  </a:moveTo>
                  <a:lnTo>
                    <a:pt x="0" y="78725"/>
                  </a:lnTo>
                  <a:lnTo>
                    <a:pt x="6239" y="61509"/>
                  </a:lnTo>
                  <a:lnTo>
                    <a:pt x="29308" y="31393"/>
                  </a:lnTo>
                  <a:lnTo>
                    <a:pt x="55087" y="9983"/>
                  </a:lnTo>
                  <a:lnTo>
                    <a:pt x="77905" y="2102"/>
                  </a:lnTo>
                  <a:lnTo>
                    <a:pt x="90541" y="0"/>
                  </a:lnTo>
                  <a:lnTo>
                    <a:pt x="113940" y="3904"/>
                  </a:lnTo>
                  <a:lnTo>
                    <a:pt x="134868" y="14608"/>
                  </a:lnTo>
                  <a:lnTo>
                    <a:pt x="151968" y="31063"/>
                  </a:lnTo>
                  <a:lnTo>
                    <a:pt x="161128" y="53195"/>
                  </a:lnTo>
                  <a:lnTo>
                    <a:pt x="173557" y="112019"/>
                  </a:lnTo>
                  <a:lnTo>
                    <a:pt x="163770" y="173217"/>
                  </a:lnTo>
                  <a:lnTo>
                    <a:pt x="144124" y="227218"/>
                  </a:lnTo>
                  <a:lnTo>
                    <a:pt x="130736" y="247219"/>
                  </a:lnTo>
                  <a:lnTo>
                    <a:pt x="113087" y="263907"/>
                  </a:lnTo>
                  <a:lnTo>
                    <a:pt x="90425" y="272884"/>
                  </a:lnTo>
                  <a:lnTo>
                    <a:pt x="77831" y="275278"/>
                  </a:lnTo>
                  <a:lnTo>
                    <a:pt x="57598" y="271699"/>
                  </a:lnTo>
                  <a:lnTo>
                    <a:pt x="48927" y="267469"/>
                  </a:lnTo>
                  <a:lnTo>
                    <a:pt x="36173" y="253410"/>
                  </a:lnTo>
                  <a:lnTo>
                    <a:pt x="31135" y="244748"/>
                  </a:lnTo>
                  <a:lnTo>
                    <a:pt x="30115" y="236634"/>
                  </a:lnTo>
                  <a:lnTo>
                    <a:pt x="35221" y="221378"/>
                  </a:lnTo>
                  <a:lnTo>
                    <a:pt x="51250" y="199636"/>
                  </a:lnTo>
                  <a:lnTo>
                    <a:pt x="76406" y="183965"/>
                  </a:lnTo>
                  <a:lnTo>
                    <a:pt x="106087" y="171913"/>
                  </a:lnTo>
                  <a:lnTo>
                    <a:pt x="116348" y="171699"/>
                  </a:lnTo>
                  <a:lnTo>
                    <a:pt x="168456" y="1853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906487" y="3095378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90818" y="3042735"/>
              <a:ext cx="176124" cy="284271"/>
            </a:xfrm>
            <a:custGeom>
              <a:avLst/>
              <a:gdLst/>
              <a:ahLst/>
              <a:cxnLst/>
              <a:rect l="0" t="0" r="0" b="0"/>
              <a:pathLst>
                <a:path w="176124" h="284271">
                  <a:moveTo>
                    <a:pt x="126239" y="0"/>
                  </a:moveTo>
                  <a:lnTo>
                    <a:pt x="88761" y="8334"/>
                  </a:lnTo>
                  <a:lnTo>
                    <a:pt x="26027" y="12580"/>
                  </a:lnTo>
                  <a:lnTo>
                    <a:pt x="7221" y="21579"/>
                  </a:lnTo>
                  <a:lnTo>
                    <a:pt x="2440" y="29594"/>
                  </a:lnTo>
                  <a:lnTo>
                    <a:pt x="0" y="89324"/>
                  </a:lnTo>
                  <a:lnTo>
                    <a:pt x="5517" y="124733"/>
                  </a:lnTo>
                  <a:lnTo>
                    <a:pt x="8323" y="128779"/>
                  </a:lnTo>
                  <a:lnTo>
                    <a:pt x="11363" y="127967"/>
                  </a:lnTo>
                  <a:lnTo>
                    <a:pt x="14560" y="123916"/>
                  </a:lnTo>
                  <a:lnTo>
                    <a:pt x="35827" y="112625"/>
                  </a:lnTo>
                  <a:lnTo>
                    <a:pt x="69944" y="107460"/>
                  </a:lnTo>
                  <a:lnTo>
                    <a:pt x="104099" y="111519"/>
                  </a:lnTo>
                  <a:lnTo>
                    <a:pt x="122639" y="120144"/>
                  </a:lnTo>
                  <a:lnTo>
                    <a:pt x="153604" y="144745"/>
                  </a:lnTo>
                  <a:lnTo>
                    <a:pt x="169572" y="170789"/>
                  </a:lnTo>
                  <a:lnTo>
                    <a:pt x="176123" y="206322"/>
                  </a:lnTo>
                  <a:lnTo>
                    <a:pt x="168296" y="229739"/>
                  </a:lnTo>
                  <a:lnTo>
                    <a:pt x="153120" y="250675"/>
                  </a:lnTo>
                  <a:lnTo>
                    <a:pt x="134676" y="267779"/>
                  </a:lnTo>
                  <a:lnTo>
                    <a:pt x="111662" y="276941"/>
                  </a:lnTo>
                  <a:lnTo>
                    <a:pt x="73596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13758" y="2958507"/>
              <a:ext cx="423492" cy="451424"/>
            </a:xfrm>
            <a:custGeom>
              <a:avLst/>
              <a:gdLst/>
              <a:ahLst/>
              <a:cxnLst/>
              <a:rect l="0" t="0" r="0" b="0"/>
              <a:pathLst>
                <a:path w="423492" h="451424">
                  <a:moveTo>
                    <a:pt x="303175" y="52643"/>
                  </a:moveTo>
                  <a:lnTo>
                    <a:pt x="291996" y="41464"/>
                  </a:lnTo>
                  <a:lnTo>
                    <a:pt x="270910" y="35976"/>
                  </a:lnTo>
                  <a:lnTo>
                    <a:pt x="209714" y="32453"/>
                  </a:lnTo>
                  <a:lnTo>
                    <a:pt x="164218" y="37432"/>
                  </a:lnTo>
                  <a:lnTo>
                    <a:pt x="101125" y="64403"/>
                  </a:lnTo>
                  <a:lnTo>
                    <a:pt x="76504" y="78927"/>
                  </a:lnTo>
                  <a:lnTo>
                    <a:pt x="28468" y="132620"/>
                  </a:lnTo>
                  <a:lnTo>
                    <a:pt x="8741" y="172786"/>
                  </a:lnTo>
                  <a:lnTo>
                    <a:pt x="0" y="235515"/>
                  </a:lnTo>
                  <a:lnTo>
                    <a:pt x="1393" y="294180"/>
                  </a:lnTo>
                  <a:lnTo>
                    <a:pt x="18175" y="350828"/>
                  </a:lnTo>
                  <a:lnTo>
                    <a:pt x="37276" y="387439"/>
                  </a:lnTo>
                  <a:lnTo>
                    <a:pt x="73097" y="422845"/>
                  </a:lnTo>
                  <a:lnTo>
                    <a:pt x="93293" y="437886"/>
                  </a:lnTo>
                  <a:lnTo>
                    <a:pt x="117087" y="446130"/>
                  </a:lnTo>
                  <a:lnTo>
                    <a:pt x="170490" y="451423"/>
                  </a:lnTo>
                  <a:lnTo>
                    <a:pt x="212128" y="441161"/>
                  </a:lnTo>
                  <a:lnTo>
                    <a:pt x="266949" y="415563"/>
                  </a:lnTo>
                  <a:lnTo>
                    <a:pt x="328287" y="363545"/>
                  </a:lnTo>
                  <a:lnTo>
                    <a:pt x="372129" y="314184"/>
                  </a:lnTo>
                  <a:lnTo>
                    <a:pt x="398423" y="264962"/>
                  </a:lnTo>
                  <a:lnTo>
                    <a:pt x="414882" y="204633"/>
                  </a:lnTo>
                  <a:lnTo>
                    <a:pt x="423491" y="154869"/>
                  </a:lnTo>
                  <a:lnTo>
                    <a:pt x="418502" y="111138"/>
                  </a:lnTo>
                  <a:lnTo>
                    <a:pt x="401556" y="75434"/>
                  </a:lnTo>
                  <a:lnTo>
                    <a:pt x="364982" y="35048"/>
                  </a:lnTo>
                  <a:lnTo>
                    <a:pt x="3137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11730" y="3348062"/>
              <a:ext cx="178986" cy="284270"/>
            </a:xfrm>
            <a:custGeom>
              <a:avLst/>
              <a:gdLst/>
              <a:ahLst/>
              <a:cxnLst/>
              <a:rect l="0" t="0" r="0" b="0"/>
              <a:pathLst>
                <a:path w="178986" h="284270">
                  <a:moveTo>
                    <a:pt x="178985" y="0"/>
                  </a:moveTo>
                  <a:lnTo>
                    <a:pt x="158742" y="43963"/>
                  </a:lnTo>
                  <a:lnTo>
                    <a:pt x="125987" y="98119"/>
                  </a:lnTo>
                  <a:lnTo>
                    <a:pt x="98196" y="151572"/>
                  </a:lnTo>
                  <a:lnTo>
                    <a:pt x="54829" y="212853"/>
                  </a:lnTo>
                  <a:lnTo>
                    <a:pt x="13841" y="26897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90715" y="3348062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0" y="0"/>
                  </a:moveTo>
                  <a:lnTo>
                    <a:pt x="26363" y="61110"/>
                  </a:lnTo>
                  <a:lnTo>
                    <a:pt x="59898" y="121131"/>
                  </a:lnTo>
                  <a:lnTo>
                    <a:pt x="83334" y="178298"/>
                  </a:lnTo>
                  <a:lnTo>
                    <a:pt x="102087" y="232736"/>
                  </a:lnTo>
                  <a:lnTo>
                    <a:pt x="10528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02309" y="3729789"/>
              <a:ext cx="244763" cy="321330"/>
            </a:xfrm>
            <a:custGeom>
              <a:avLst/>
              <a:gdLst/>
              <a:ahLst/>
              <a:cxnLst/>
              <a:rect l="0" t="0" r="0" b="0"/>
              <a:pathLst>
                <a:path w="244763" h="321330">
                  <a:moveTo>
                    <a:pt x="93608" y="28884"/>
                  </a:moveTo>
                  <a:lnTo>
                    <a:pt x="44110" y="87447"/>
                  </a:lnTo>
                  <a:lnTo>
                    <a:pt x="23310" y="109277"/>
                  </a:lnTo>
                  <a:lnTo>
                    <a:pt x="16327" y="111725"/>
                  </a:lnTo>
                  <a:lnTo>
                    <a:pt x="9332" y="111018"/>
                  </a:lnTo>
                  <a:lnTo>
                    <a:pt x="2329" y="108206"/>
                  </a:lnTo>
                  <a:lnTo>
                    <a:pt x="0" y="102823"/>
                  </a:lnTo>
                  <a:lnTo>
                    <a:pt x="3651" y="87482"/>
                  </a:lnTo>
                  <a:lnTo>
                    <a:pt x="25059" y="57443"/>
                  </a:lnTo>
                  <a:lnTo>
                    <a:pt x="58729" y="21929"/>
                  </a:lnTo>
                  <a:lnTo>
                    <a:pt x="90812" y="6416"/>
                  </a:lnTo>
                  <a:lnTo>
                    <a:pt x="129954" y="0"/>
                  </a:lnTo>
                  <a:lnTo>
                    <a:pt x="154215" y="4738"/>
                  </a:lnTo>
                  <a:lnTo>
                    <a:pt x="165598" y="9278"/>
                  </a:lnTo>
                  <a:lnTo>
                    <a:pt x="181366" y="23679"/>
                  </a:lnTo>
                  <a:lnTo>
                    <a:pt x="187208" y="32434"/>
                  </a:lnTo>
                  <a:lnTo>
                    <a:pt x="190580" y="51519"/>
                  </a:lnTo>
                  <a:lnTo>
                    <a:pt x="187009" y="71699"/>
                  </a:lnTo>
                  <a:lnTo>
                    <a:pt x="171845" y="101622"/>
                  </a:lnTo>
                  <a:lnTo>
                    <a:pt x="159186" y="118144"/>
                  </a:lnTo>
                  <a:lnTo>
                    <a:pt x="139521" y="127047"/>
                  </a:lnTo>
                  <a:lnTo>
                    <a:pt x="123372" y="129834"/>
                  </a:lnTo>
                  <a:lnTo>
                    <a:pt x="123979" y="128939"/>
                  </a:lnTo>
                  <a:lnTo>
                    <a:pt x="127893" y="127173"/>
                  </a:lnTo>
                  <a:lnTo>
                    <a:pt x="141601" y="128330"/>
                  </a:lnTo>
                  <a:lnTo>
                    <a:pt x="159392" y="133914"/>
                  </a:lnTo>
                  <a:lnTo>
                    <a:pt x="209766" y="163136"/>
                  </a:lnTo>
                  <a:lnTo>
                    <a:pt x="224392" y="179799"/>
                  </a:lnTo>
                  <a:lnTo>
                    <a:pt x="243314" y="219092"/>
                  </a:lnTo>
                  <a:lnTo>
                    <a:pt x="244762" y="242882"/>
                  </a:lnTo>
                  <a:lnTo>
                    <a:pt x="240336" y="266714"/>
                  </a:lnTo>
                  <a:lnTo>
                    <a:pt x="230570" y="285105"/>
                  </a:lnTo>
                  <a:lnTo>
                    <a:pt x="215312" y="297958"/>
                  </a:lnTo>
                  <a:lnTo>
                    <a:pt x="171330" y="315741"/>
                  </a:lnTo>
                  <a:lnTo>
                    <a:pt x="131325" y="321329"/>
                  </a:lnTo>
                  <a:lnTo>
                    <a:pt x="85460" y="314812"/>
                  </a:lnTo>
                  <a:lnTo>
                    <a:pt x="51494" y="3026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18560" y="3653388"/>
              <a:ext cx="228115" cy="315856"/>
            </a:xfrm>
            <a:custGeom>
              <a:avLst/>
              <a:gdLst/>
              <a:ahLst/>
              <a:cxnLst/>
              <a:rect l="0" t="0" r="0" b="0"/>
              <a:pathLst>
                <a:path w="228115" h="315856">
                  <a:moveTo>
                    <a:pt x="161668" y="0"/>
                  </a:moveTo>
                  <a:lnTo>
                    <a:pt x="103051" y="0"/>
                  </a:lnTo>
                  <a:lnTo>
                    <a:pt x="48877" y="1170"/>
                  </a:lnTo>
                  <a:lnTo>
                    <a:pt x="21072" y="5589"/>
                  </a:lnTo>
                  <a:lnTo>
                    <a:pt x="11785" y="13085"/>
                  </a:lnTo>
                  <a:lnTo>
                    <a:pt x="1467" y="37011"/>
                  </a:lnTo>
                  <a:lnTo>
                    <a:pt x="0" y="60903"/>
                  </a:lnTo>
                  <a:lnTo>
                    <a:pt x="8591" y="104837"/>
                  </a:lnTo>
                  <a:lnTo>
                    <a:pt x="13993" y="109666"/>
                  </a:lnTo>
                  <a:lnTo>
                    <a:pt x="21104" y="110545"/>
                  </a:lnTo>
                  <a:lnTo>
                    <a:pt x="37194" y="105283"/>
                  </a:lnTo>
                  <a:lnTo>
                    <a:pt x="52144" y="95146"/>
                  </a:lnTo>
                  <a:lnTo>
                    <a:pt x="90482" y="87463"/>
                  </a:lnTo>
                  <a:lnTo>
                    <a:pt x="139027" y="93273"/>
                  </a:lnTo>
                  <a:lnTo>
                    <a:pt x="170557" y="103546"/>
                  </a:lnTo>
                  <a:lnTo>
                    <a:pt x="210122" y="134056"/>
                  </a:lnTo>
                  <a:lnTo>
                    <a:pt x="226067" y="165803"/>
                  </a:lnTo>
                  <a:lnTo>
                    <a:pt x="228114" y="188334"/>
                  </a:lnTo>
                  <a:lnTo>
                    <a:pt x="223955" y="210046"/>
                  </a:lnTo>
                  <a:lnTo>
                    <a:pt x="195721" y="263143"/>
                  </a:lnTo>
                  <a:lnTo>
                    <a:pt x="169808" y="289189"/>
                  </a:lnTo>
                  <a:lnTo>
                    <a:pt x="139903" y="306134"/>
                  </a:lnTo>
                  <a:lnTo>
                    <a:pt x="8796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496649" y="3579689"/>
              <a:ext cx="458527" cy="513977"/>
            </a:xfrm>
            <a:custGeom>
              <a:avLst/>
              <a:gdLst/>
              <a:ahLst/>
              <a:cxnLst/>
              <a:rect l="0" t="0" r="0" b="0"/>
              <a:pathLst>
                <a:path w="458527" h="513977">
                  <a:moveTo>
                    <a:pt x="241382" y="73699"/>
                  </a:moveTo>
                  <a:lnTo>
                    <a:pt x="208930" y="67633"/>
                  </a:lnTo>
                  <a:lnTo>
                    <a:pt x="151450" y="78259"/>
                  </a:lnTo>
                  <a:lnTo>
                    <a:pt x="116470" y="93637"/>
                  </a:lnTo>
                  <a:lnTo>
                    <a:pt x="61059" y="142636"/>
                  </a:lnTo>
                  <a:lnTo>
                    <a:pt x="46985" y="163609"/>
                  </a:lnTo>
                  <a:lnTo>
                    <a:pt x="17300" y="221630"/>
                  </a:lnTo>
                  <a:lnTo>
                    <a:pt x="3143" y="274539"/>
                  </a:lnTo>
                  <a:lnTo>
                    <a:pt x="0" y="330051"/>
                  </a:lnTo>
                  <a:lnTo>
                    <a:pt x="10781" y="388650"/>
                  </a:lnTo>
                  <a:lnTo>
                    <a:pt x="34673" y="442077"/>
                  </a:lnTo>
                  <a:lnTo>
                    <a:pt x="49763" y="472577"/>
                  </a:lnTo>
                  <a:lnTo>
                    <a:pt x="66141" y="489234"/>
                  </a:lnTo>
                  <a:lnTo>
                    <a:pt x="95092" y="506177"/>
                  </a:lnTo>
                  <a:lnTo>
                    <a:pt x="144721" y="513976"/>
                  </a:lnTo>
                  <a:lnTo>
                    <a:pt x="196465" y="512397"/>
                  </a:lnTo>
                  <a:lnTo>
                    <a:pt x="259947" y="496718"/>
                  </a:lnTo>
                  <a:lnTo>
                    <a:pt x="300175" y="478108"/>
                  </a:lnTo>
                  <a:lnTo>
                    <a:pt x="356619" y="430851"/>
                  </a:lnTo>
                  <a:lnTo>
                    <a:pt x="398309" y="375799"/>
                  </a:lnTo>
                  <a:lnTo>
                    <a:pt x="427188" y="322236"/>
                  </a:lnTo>
                  <a:lnTo>
                    <a:pt x="453083" y="266596"/>
                  </a:lnTo>
                  <a:lnTo>
                    <a:pt x="458526" y="224571"/>
                  </a:lnTo>
                  <a:lnTo>
                    <a:pt x="450477" y="171568"/>
                  </a:lnTo>
                  <a:lnTo>
                    <a:pt x="432034" y="121368"/>
                  </a:lnTo>
                  <a:lnTo>
                    <a:pt x="383017" y="58719"/>
                  </a:lnTo>
                  <a:lnTo>
                    <a:pt x="338293" y="29753"/>
                  </a:lnTo>
                  <a:lnTo>
                    <a:pt x="276666" y="5134"/>
                  </a:lnTo>
                  <a:lnTo>
                    <a:pt x="2624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31688" y="3548103"/>
              <a:ext cx="371008" cy="407802"/>
            </a:xfrm>
            <a:custGeom>
              <a:avLst/>
              <a:gdLst/>
              <a:ahLst/>
              <a:cxnLst/>
              <a:rect l="0" t="0" r="0" b="0"/>
              <a:pathLst>
                <a:path w="371008" h="407802">
                  <a:moveTo>
                    <a:pt x="269597" y="94757"/>
                  </a:moveTo>
                  <a:lnTo>
                    <a:pt x="252829" y="83578"/>
                  </a:lnTo>
                  <a:lnTo>
                    <a:pt x="214455" y="76627"/>
                  </a:lnTo>
                  <a:lnTo>
                    <a:pt x="165898" y="82683"/>
                  </a:lnTo>
                  <a:lnTo>
                    <a:pt x="122511" y="98264"/>
                  </a:lnTo>
                  <a:lnTo>
                    <a:pt x="67388" y="137179"/>
                  </a:lnTo>
                  <a:lnTo>
                    <a:pt x="48705" y="153385"/>
                  </a:lnTo>
                  <a:lnTo>
                    <a:pt x="20766" y="198798"/>
                  </a:lnTo>
                  <a:lnTo>
                    <a:pt x="1043" y="254860"/>
                  </a:lnTo>
                  <a:lnTo>
                    <a:pt x="0" y="314552"/>
                  </a:lnTo>
                  <a:lnTo>
                    <a:pt x="5886" y="341012"/>
                  </a:lnTo>
                  <a:lnTo>
                    <a:pt x="16302" y="360571"/>
                  </a:lnTo>
                  <a:lnTo>
                    <a:pt x="40908" y="384737"/>
                  </a:lnTo>
                  <a:lnTo>
                    <a:pt x="70425" y="401125"/>
                  </a:lnTo>
                  <a:lnTo>
                    <a:pt x="106987" y="407801"/>
                  </a:lnTo>
                  <a:lnTo>
                    <a:pt x="167330" y="401651"/>
                  </a:lnTo>
                  <a:lnTo>
                    <a:pt x="218590" y="389171"/>
                  </a:lnTo>
                  <a:lnTo>
                    <a:pt x="256433" y="375793"/>
                  </a:lnTo>
                  <a:lnTo>
                    <a:pt x="277784" y="362381"/>
                  </a:lnTo>
                  <a:lnTo>
                    <a:pt x="331301" y="304790"/>
                  </a:lnTo>
                  <a:lnTo>
                    <a:pt x="361806" y="252613"/>
                  </a:lnTo>
                  <a:lnTo>
                    <a:pt x="371007" y="215488"/>
                  </a:lnTo>
                  <a:lnTo>
                    <a:pt x="365711" y="154957"/>
                  </a:lnTo>
                  <a:lnTo>
                    <a:pt x="355527" y="118053"/>
                  </a:lnTo>
                  <a:lnTo>
                    <a:pt x="331718" y="77262"/>
                  </a:lnTo>
                  <a:lnTo>
                    <a:pt x="298895" y="46327"/>
                  </a:lnTo>
                  <a:lnTo>
                    <a:pt x="249041" y="18857"/>
                  </a:lnTo>
                  <a:lnTo>
                    <a:pt x="199679" y="4072"/>
                  </a:lnTo>
                  <a:lnTo>
                    <a:pt x="1853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7538404" y="1821430"/>
            <a:ext cx="379027" cy="336913"/>
            <a:chOff x="7538404" y="1821430"/>
            <a:chExt cx="379027" cy="336913"/>
          </a:xfrm>
        </p:grpSpPr>
        <p:sp>
          <p:nvSpPr>
            <p:cNvPr id="116" name="Freeform 115"/>
            <p:cNvSpPr/>
            <p:nvPr/>
          </p:nvSpPr>
          <p:spPr>
            <a:xfrm>
              <a:off x="7538404" y="1821430"/>
              <a:ext cx="200043" cy="263213"/>
            </a:xfrm>
            <a:custGeom>
              <a:avLst/>
              <a:gdLst/>
              <a:ahLst/>
              <a:cxnLst/>
              <a:rect l="0" t="0" r="0" b="0"/>
              <a:pathLst>
                <a:path w="200043" h="263213">
                  <a:moveTo>
                    <a:pt x="200042" y="0"/>
                  </a:moveTo>
                  <a:lnTo>
                    <a:pt x="175995" y="17980"/>
                  </a:lnTo>
                  <a:lnTo>
                    <a:pt x="134860" y="69741"/>
                  </a:lnTo>
                  <a:lnTo>
                    <a:pt x="95416" y="128940"/>
                  </a:lnTo>
                  <a:lnTo>
                    <a:pt x="59748" y="188468"/>
                  </a:lnTo>
                  <a:lnTo>
                    <a:pt x="13653" y="24857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06860" y="1821430"/>
              <a:ext cx="210571" cy="336913"/>
            </a:xfrm>
            <a:custGeom>
              <a:avLst/>
              <a:gdLst/>
              <a:ahLst/>
              <a:cxnLst/>
              <a:rect l="0" t="0" r="0" b="0"/>
              <a:pathLst>
                <a:path w="210571" h="336913">
                  <a:moveTo>
                    <a:pt x="0" y="0"/>
                  </a:moveTo>
                  <a:lnTo>
                    <a:pt x="14572" y="42691"/>
                  </a:lnTo>
                  <a:lnTo>
                    <a:pt x="54561" y="103238"/>
                  </a:lnTo>
                  <a:lnTo>
                    <a:pt x="92015" y="158216"/>
                  </a:lnTo>
                  <a:lnTo>
                    <a:pt x="129491" y="218580"/>
                  </a:lnTo>
                  <a:lnTo>
                    <a:pt x="171934" y="280664"/>
                  </a:lnTo>
                  <a:lnTo>
                    <a:pt x="21057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130516" y="2053057"/>
            <a:ext cx="1548718" cy="1231835"/>
            <a:chOff x="7130516" y="2053057"/>
            <a:chExt cx="1548718" cy="1231835"/>
          </a:xfrm>
        </p:grpSpPr>
        <p:sp>
          <p:nvSpPr>
            <p:cNvPr id="119" name="Freeform 118"/>
            <p:cNvSpPr/>
            <p:nvPr/>
          </p:nvSpPr>
          <p:spPr>
            <a:xfrm>
              <a:off x="7245917" y="2194792"/>
              <a:ext cx="260903" cy="229313"/>
            </a:xfrm>
            <a:custGeom>
              <a:avLst/>
              <a:gdLst/>
              <a:ahLst/>
              <a:cxnLst/>
              <a:rect l="0" t="0" r="0" b="0"/>
              <a:pathLst>
                <a:path w="260903" h="229313">
                  <a:moveTo>
                    <a:pt x="39803" y="100420"/>
                  </a:moveTo>
                  <a:lnTo>
                    <a:pt x="28625" y="111598"/>
                  </a:lnTo>
                  <a:lnTo>
                    <a:pt x="23136" y="129565"/>
                  </a:lnTo>
                  <a:lnTo>
                    <a:pt x="21867" y="153148"/>
                  </a:lnTo>
                  <a:lnTo>
                    <a:pt x="27465" y="206415"/>
                  </a:lnTo>
                  <a:lnTo>
                    <a:pt x="28068" y="220216"/>
                  </a:lnTo>
                  <a:lnTo>
                    <a:pt x="26130" y="227078"/>
                  </a:lnTo>
                  <a:lnTo>
                    <a:pt x="22499" y="229312"/>
                  </a:lnTo>
                  <a:lnTo>
                    <a:pt x="17739" y="228462"/>
                  </a:lnTo>
                  <a:lnTo>
                    <a:pt x="14565" y="222046"/>
                  </a:lnTo>
                  <a:lnTo>
                    <a:pt x="3464" y="164819"/>
                  </a:lnTo>
                  <a:lnTo>
                    <a:pt x="0" y="107248"/>
                  </a:lnTo>
                  <a:lnTo>
                    <a:pt x="12493" y="48677"/>
                  </a:lnTo>
                  <a:lnTo>
                    <a:pt x="19257" y="41358"/>
                  </a:lnTo>
                  <a:lnTo>
                    <a:pt x="39250" y="33226"/>
                  </a:lnTo>
                  <a:lnTo>
                    <a:pt x="60614" y="35851"/>
                  </a:lnTo>
                  <a:lnTo>
                    <a:pt x="80638" y="45986"/>
                  </a:lnTo>
                  <a:lnTo>
                    <a:pt x="97336" y="62189"/>
                  </a:lnTo>
                  <a:lnTo>
                    <a:pt x="132327" y="121818"/>
                  </a:lnTo>
                  <a:lnTo>
                    <a:pt x="134241" y="126384"/>
                  </a:lnTo>
                  <a:lnTo>
                    <a:pt x="133177" y="127088"/>
                  </a:lnTo>
                  <a:lnTo>
                    <a:pt x="130128" y="125218"/>
                  </a:lnTo>
                  <a:lnTo>
                    <a:pt x="120248" y="105818"/>
                  </a:lnTo>
                  <a:lnTo>
                    <a:pt x="115501" y="72254"/>
                  </a:lnTo>
                  <a:lnTo>
                    <a:pt x="119684" y="38262"/>
                  </a:lnTo>
                  <a:lnTo>
                    <a:pt x="128339" y="19762"/>
                  </a:lnTo>
                  <a:lnTo>
                    <a:pt x="133921" y="11553"/>
                  </a:lnTo>
                  <a:lnTo>
                    <a:pt x="142323" y="6080"/>
                  </a:lnTo>
                  <a:lnTo>
                    <a:pt x="164136" y="0"/>
                  </a:lnTo>
                  <a:lnTo>
                    <a:pt x="186309" y="3536"/>
                  </a:lnTo>
                  <a:lnTo>
                    <a:pt x="197135" y="7755"/>
                  </a:lnTo>
                  <a:lnTo>
                    <a:pt x="212284" y="21801"/>
                  </a:lnTo>
                  <a:lnTo>
                    <a:pt x="231541" y="59414"/>
                  </a:lnTo>
                  <a:lnTo>
                    <a:pt x="250204" y="119428"/>
                  </a:lnTo>
                  <a:lnTo>
                    <a:pt x="257732" y="155575"/>
                  </a:lnTo>
                  <a:lnTo>
                    <a:pt x="260902" y="216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959544" y="2200455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24711" y="174558"/>
                  </a:lnTo>
                  <a:lnTo>
                    <a:pt x="30228" y="231446"/>
                  </a:lnTo>
                  <a:lnTo>
                    <a:pt x="38642" y="289879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93364" y="2242570"/>
              <a:ext cx="145165" cy="252684"/>
            </a:xfrm>
            <a:custGeom>
              <a:avLst/>
              <a:gdLst/>
              <a:ahLst/>
              <a:cxnLst/>
              <a:rect l="0" t="0" r="0" b="0"/>
              <a:pathLst>
                <a:path w="145165" h="252684">
                  <a:moveTo>
                    <a:pt x="124107" y="0"/>
                  </a:moveTo>
                  <a:lnTo>
                    <a:pt x="63234" y="34328"/>
                  </a:lnTo>
                  <a:lnTo>
                    <a:pt x="2872" y="80879"/>
                  </a:lnTo>
                  <a:lnTo>
                    <a:pt x="0" y="89014"/>
                  </a:lnTo>
                  <a:lnTo>
                    <a:pt x="3047" y="107412"/>
                  </a:lnTo>
                  <a:lnTo>
                    <a:pt x="17918" y="131911"/>
                  </a:lnTo>
                  <a:lnTo>
                    <a:pt x="73004" y="190814"/>
                  </a:lnTo>
                  <a:lnTo>
                    <a:pt x="135896" y="245596"/>
                  </a:lnTo>
                  <a:lnTo>
                    <a:pt x="145164" y="252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19637" y="2099398"/>
              <a:ext cx="161048" cy="198831"/>
            </a:xfrm>
            <a:custGeom>
              <a:avLst/>
              <a:gdLst/>
              <a:ahLst/>
              <a:cxnLst/>
              <a:rect l="0" t="0" r="0" b="0"/>
              <a:pathLst>
                <a:path w="161048" h="198831">
                  <a:moveTo>
                    <a:pt x="3120" y="48415"/>
                  </a:moveTo>
                  <a:lnTo>
                    <a:pt x="32428" y="10042"/>
                  </a:lnTo>
                  <a:lnTo>
                    <a:pt x="52020" y="2114"/>
                  </a:lnTo>
                  <a:lnTo>
                    <a:pt x="63796" y="0"/>
                  </a:lnTo>
                  <a:lnTo>
                    <a:pt x="86238" y="3891"/>
                  </a:lnTo>
                  <a:lnTo>
                    <a:pt x="97136" y="8204"/>
                  </a:lnTo>
                  <a:lnTo>
                    <a:pt x="105571" y="15758"/>
                  </a:lnTo>
                  <a:lnTo>
                    <a:pt x="118064" y="36631"/>
                  </a:lnTo>
                  <a:lnTo>
                    <a:pt x="127210" y="88158"/>
                  </a:lnTo>
                  <a:lnTo>
                    <a:pt x="126455" y="128301"/>
                  </a:lnTo>
                  <a:lnTo>
                    <a:pt x="112453" y="161772"/>
                  </a:lnTo>
                  <a:lnTo>
                    <a:pt x="100065" y="179125"/>
                  </a:lnTo>
                  <a:lnTo>
                    <a:pt x="83641" y="191516"/>
                  </a:lnTo>
                  <a:lnTo>
                    <a:pt x="74348" y="196458"/>
                  </a:lnTo>
                  <a:lnTo>
                    <a:pt x="54664" y="198830"/>
                  </a:lnTo>
                  <a:lnTo>
                    <a:pt x="44501" y="197825"/>
                  </a:lnTo>
                  <a:lnTo>
                    <a:pt x="26970" y="187349"/>
                  </a:lnTo>
                  <a:lnTo>
                    <a:pt x="12550" y="170995"/>
                  </a:lnTo>
                  <a:lnTo>
                    <a:pt x="2241" y="152028"/>
                  </a:lnTo>
                  <a:lnTo>
                    <a:pt x="0" y="131900"/>
                  </a:lnTo>
                  <a:lnTo>
                    <a:pt x="1039" y="121619"/>
                  </a:lnTo>
                  <a:lnTo>
                    <a:pt x="5242" y="113595"/>
                  </a:lnTo>
                  <a:lnTo>
                    <a:pt x="19270" y="101561"/>
                  </a:lnTo>
                  <a:lnTo>
                    <a:pt x="27925" y="100223"/>
                  </a:lnTo>
                  <a:lnTo>
                    <a:pt x="46899" y="104976"/>
                  </a:lnTo>
                  <a:lnTo>
                    <a:pt x="108307" y="147116"/>
                  </a:lnTo>
                  <a:lnTo>
                    <a:pt x="161047" y="18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30516" y="2053057"/>
              <a:ext cx="510766" cy="441166"/>
            </a:xfrm>
            <a:custGeom>
              <a:avLst/>
              <a:gdLst/>
              <a:ahLst/>
              <a:cxnLst/>
              <a:rect l="0" t="0" r="0" b="0"/>
              <a:pathLst>
                <a:path w="510766" h="441166">
                  <a:moveTo>
                    <a:pt x="344717" y="73699"/>
                  </a:moveTo>
                  <a:lnTo>
                    <a:pt x="333539" y="62521"/>
                  </a:lnTo>
                  <a:lnTo>
                    <a:pt x="271499" y="38855"/>
                  </a:lnTo>
                  <a:lnTo>
                    <a:pt x="233985" y="39328"/>
                  </a:lnTo>
                  <a:lnTo>
                    <a:pt x="176930" y="53200"/>
                  </a:lnTo>
                  <a:lnTo>
                    <a:pt x="122537" y="78668"/>
                  </a:lnTo>
                  <a:lnTo>
                    <a:pt x="85993" y="99868"/>
                  </a:lnTo>
                  <a:lnTo>
                    <a:pt x="59308" y="129026"/>
                  </a:lnTo>
                  <a:lnTo>
                    <a:pt x="22155" y="188249"/>
                  </a:lnTo>
                  <a:lnTo>
                    <a:pt x="6468" y="226313"/>
                  </a:lnTo>
                  <a:lnTo>
                    <a:pt x="0" y="267227"/>
                  </a:lnTo>
                  <a:lnTo>
                    <a:pt x="6220" y="321804"/>
                  </a:lnTo>
                  <a:lnTo>
                    <a:pt x="21833" y="367592"/>
                  </a:lnTo>
                  <a:lnTo>
                    <a:pt x="47101" y="404843"/>
                  </a:lnTo>
                  <a:lnTo>
                    <a:pt x="73261" y="421900"/>
                  </a:lnTo>
                  <a:lnTo>
                    <a:pt x="121946" y="436974"/>
                  </a:lnTo>
                  <a:lnTo>
                    <a:pt x="176624" y="441165"/>
                  </a:lnTo>
                  <a:lnTo>
                    <a:pt x="232484" y="436404"/>
                  </a:lnTo>
                  <a:lnTo>
                    <a:pt x="287409" y="416962"/>
                  </a:lnTo>
                  <a:lnTo>
                    <a:pt x="349691" y="391358"/>
                  </a:lnTo>
                  <a:lnTo>
                    <a:pt x="407156" y="362958"/>
                  </a:lnTo>
                  <a:lnTo>
                    <a:pt x="444268" y="325289"/>
                  </a:lnTo>
                  <a:lnTo>
                    <a:pt x="480195" y="275647"/>
                  </a:lnTo>
                  <a:lnTo>
                    <a:pt x="500983" y="220781"/>
                  </a:lnTo>
                  <a:lnTo>
                    <a:pt x="510765" y="164884"/>
                  </a:lnTo>
                  <a:lnTo>
                    <a:pt x="501281" y="122814"/>
                  </a:lnTo>
                  <a:lnTo>
                    <a:pt x="468710" y="75082"/>
                  </a:lnTo>
                  <a:lnTo>
                    <a:pt x="418107" y="26828"/>
                  </a:lnTo>
                  <a:lnTo>
                    <a:pt x="381150" y="9768"/>
                  </a:lnTo>
                  <a:lnTo>
                    <a:pt x="320674" y="1929"/>
                  </a:lnTo>
                  <a:lnTo>
                    <a:pt x="2710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927958" y="2590010"/>
              <a:ext cx="210571" cy="252685"/>
            </a:xfrm>
            <a:custGeom>
              <a:avLst/>
              <a:gdLst/>
              <a:ahLst/>
              <a:cxnLst/>
              <a:rect l="0" t="0" r="0" b="0"/>
              <a:pathLst>
                <a:path w="210571" h="252685">
                  <a:moveTo>
                    <a:pt x="210570" y="0"/>
                  </a:moveTo>
                  <a:lnTo>
                    <a:pt x="161072" y="58563"/>
                  </a:lnTo>
                  <a:lnTo>
                    <a:pt x="113702" y="116333"/>
                  </a:lnTo>
                  <a:lnTo>
                    <a:pt x="67112" y="179030"/>
                  </a:lnTo>
                  <a:lnTo>
                    <a:pt x="13665" y="23876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117471" y="2568953"/>
              <a:ext cx="273742" cy="357970"/>
            </a:xfrm>
            <a:custGeom>
              <a:avLst/>
              <a:gdLst/>
              <a:ahLst/>
              <a:cxnLst/>
              <a:rect l="0" t="0" r="0" b="0"/>
              <a:pathLst>
                <a:path w="273742" h="357970">
                  <a:moveTo>
                    <a:pt x="0" y="0"/>
                  </a:moveTo>
                  <a:lnTo>
                    <a:pt x="15641" y="17981"/>
                  </a:lnTo>
                  <a:lnTo>
                    <a:pt x="46843" y="73184"/>
                  </a:lnTo>
                  <a:lnTo>
                    <a:pt x="87845" y="133441"/>
                  </a:lnTo>
                  <a:lnTo>
                    <a:pt x="139997" y="195346"/>
                  </a:lnTo>
                  <a:lnTo>
                    <a:pt x="174013" y="246817"/>
                  </a:lnTo>
                  <a:lnTo>
                    <a:pt x="230164" y="307673"/>
                  </a:lnTo>
                  <a:lnTo>
                    <a:pt x="27374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01616" y="2895336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8406" y="168493"/>
                  </a:lnTo>
                  <a:lnTo>
                    <a:pt x="17958" y="216170"/>
                  </a:lnTo>
                  <a:lnTo>
                    <a:pt x="27028" y="266172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64126" y="2990093"/>
              <a:ext cx="148061" cy="210571"/>
            </a:xfrm>
            <a:custGeom>
              <a:avLst/>
              <a:gdLst/>
              <a:ahLst/>
              <a:cxnLst/>
              <a:rect l="0" t="0" r="0" b="0"/>
              <a:pathLst>
                <a:path w="148061" h="210571">
                  <a:moveTo>
                    <a:pt x="105947" y="0"/>
                  </a:moveTo>
                  <a:lnTo>
                    <a:pt x="50859" y="49498"/>
                  </a:lnTo>
                  <a:lnTo>
                    <a:pt x="4572" y="91279"/>
                  </a:lnTo>
                  <a:lnTo>
                    <a:pt x="929" y="99457"/>
                  </a:lnTo>
                  <a:lnTo>
                    <a:pt x="0" y="117902"/>
                  </a:lnTo>
                  <a:lnTo>
                    <a:pt x="6607" y="134679"/>
                  </a:lnTo>
                  <a:lnTo>
                    <a:pt x="11644" y="142428"/>
                  </a:lnTo>
                  <a:lnTo>
                    <a:pt x="26600" y="154158"/>
                  </a:lnTo>
                  <a:lnTo>
                    <a:pt x="86639" y="191338"/>
                  </a:lnTo>
                  <a:lnTo>
                    <a:pt x="14806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380684" y="2990093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20243" y="159756"/>
                  </a:lnTo>
                  <a:lnTo>
                    <a:pt x="37750" y="217257"/>
                  </a:lnTo>
                  <a:lnTo>
                    <a:pt x="49354" y="267436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45038" y="3042735"/>
              <a:ext cx="156745" cy="200043"/>
            </a:xfrm>
            <a:custGeom>
              <a:avLst/>
              <a:gdLst/>
              <a:ahLst/>
              <a:cxnLst/>
              <a:rect l="0" t="0" r="0" b="0"/>
              <a:pathLst>
                <a:path w="156745" h="200043">
                  <a:moveTo>
                    <a:pt x="83045" y="0"/>
                  </a:moveTo>
                  <a:lnTo>
                    <a:pt x="58998" y="9576"/>
                  </a:lnTo>
                  <a:lnTo>
                    <a:pt x="37576" y="27534"/>
                  </a:lnTo>
                  <a:lnTo>
                    <a:pt x="2347" y="68963"/>
                  </a:lnTo>
                  <a:lnTo>
                    <a:pt x="0" y="77561"/>
                  </a:lnTo>
                  <a:lnTo>
                    <a:pt x="3633" y="96473"/>
                  </a:lnTo>
                  <a:lnTo>
                    <a:pt x="9046" y="104090"/>
                  </a:lnTo>
                  <a:lnTo>
                    <a:pt x="64782" y="147843"/>
                  </a:lnTo>
                  <a:lnTo>
                    <a:pt x="122284" y="181219"/>
                  </a:lnTo>
                  <a:lnTo>
                    <a:pt x="142244" y="194465"/>
                  </a:lnTo>
                  <a:lnTo>
                    <a:pt x="156744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678271" y="2823832"/>
              <a:ext cx="384289" cy="379708"/>
            </a:xfrm>
            <a:custGeom>
              <a:avLst/>
              <a:gdLst/>
              <a:ahLst/>
              <a:cxnLst/>
              <a:rect l="0" t="0" r="0" b="0"/>
              <a:pathLst>
                <a:path w="384289" h="379708">
                  <a:moveTo>
                    <a:pt x="291802" y="8333"/>
                  </a:moveTo>
                  <a:lnTo>
                    <a:pt x="254323" y="0"/>
                  </a:lnTo>
                  <a:lnTo>
                    <a:pt x="216356" y="1575"/>
                  </a:lnTo>
                  <a:lnTo>
                    <a:pt x="161605" y="18177"/>
                  </a:lnTo>
                  <a:lnTo>
                    <a:pt x="106287" y="59153"/>
                  </a:lnTo>
                  <a:lnTo>
                    <a:pt x="44325" y="115592"/>
                  </a:lnTo>
                  <a:lnTo>
                    <a:pt x="10875" y="166521"/>
                  </a:lnTo>
                  <a:lnTo>
                    <a:pt x="3169" y="188603"/>
                  </a:lnTo>
                  <a:lnTo>
                    <a:pt x="0" y="226173"/>
                  </a:lnTo>
                  <a:lnTo>
                    <a:pt x="11899" y="281645"/>
                  </a:lnTo>
                  <a:lnTo>
                    <a:pt x="27413" y="307944"/>
                  </a:lnTo>
                  <a:lnTo>
                    <a:pt x="63602" y="344955"/>
                  </a:lnTo>
                  <a:lnTo>
                    <a:pt x="92775" y="363097"/>
                  </a:lnTo>
                  <a:lnTo>
                    <a:pt x="145253" y="379707"/>
                  </a:lnTo>
                  <a:lnTo>
                    <a:pt x="189238" y="379503"/>
                  </a:lnTo>
                  <a:lnTo>
                    <a:pt x="252088" y="368953"/>
                  </a:lnTo>
                  <a:lnTo>
                    <a:pt x="288223" y="357859"/>
                  </a:lnTo>
                  <a:lnTo>
                    <a:pt x="329473" y="327048"/>
                  </a:lnTo>
                  <a:lnTo>
                    <a:pt x="357128" y="298324"/>
                  </a:lnTo>
                  <a:lnTo>
                    <a:pt x="378898" y="249856"/>
                  </a:lnTo>
                  <a:lnTo>
                    <a:pt x="384288" y="207538"/>
                  </a:lnTo>
                  <a:lnTo>
                    <a:pt x="380296" y="169132"/>
                  </a:lnTo>
                  <a:lnTo>
                    <a:pt x="366115" y="135526"/>
                  </a:lnTo>
                  <a:lnTo>
                    <a:pt x="347095" y="108931"/>
                  </a:lnTo>
                  <a:lnTo>
                    <a:pt x="304413" y="74931"/>
                  </a:lnTo>
                  <a:lnTo>
                    <a:pt x="281273" y="609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195418" y="2928444"/>
              <a:ext cx="483816" cy="353510"/>
            </a:xfrm>
            <a:custGeom>
              <a:avLst/>
              <a:gdLst/>
              <a:ahLst/>
              <a:cxnLst/>
              <a:rect l="0" t="0" r="0" b="0"/>
              <a:pathLst>
                <a:path w="483816" h="353510">
                  <a:moveTo>
                    <a:pt x="385307" y="51120"/>
                  </a:moveTo>
                  <a:lnTo>
                    <a:pt x="374129" y="34353"/>
                  </a:lnTo>
                  <a:lnTo>
                    <a:pt x="356163" y="23001"/>
                  </a:lnTo>
                  <a:lnTo>
                    <a:pt x="306501" y="6182"/>
                  </a:lnTo>
                  <a:lnTo>
                    <a:pt x="243225" y="0"/>
                  </a:lnTo>
                  <a:lnTo>
                    <a:pt x="191780" y="1269"/>
                  </a:lnTo>
                  <a:lnTo>
                    <a:pt x="140663" y="16592"/>
                  </a:lnTo>
                  <a:lnTo>
                    <a:pt x="77718" y="57059"/>
                  </a:lnTo>
                  <a:lnTo>
                    <a:pt x="38590" y="95577"/>
                  </a:lnTo>
                  <a:lnTo>
                    <a:pt x="10236" y="147033"/>
                  </a:lnTo>
                  <a:lnTo>
                    <a:pt x="44" y="191453"/>
                  </a:lnTo>
                  <a:lnTo>
                    <a:pt x="0" y="223455"/>
                  </a:lnTo>
                  <a:lnTo>
                    <a:pt x="13129" y="266609"/>
                  </a:lnTo>
                  <a:lnTo>
                    <a:pt x="33006" y="300972"/>
                  </a:lnTo>
                  <a:lnTo>
                    <a:pt x="50915" y="318533"/>
                  </a:lnTo>
                  <a:lnTo>
                    <a:pt x="91906" y="341574"/>
                  </a:lnTo>
                  <a:lnTo>
                    <a:pt x="149754" y="353509"/>
                  </a:lnTo>
                  <a:lnTo>
                    <a:pt x="209361" y="352747"/>
                  </a:lnTo>
                  <a:lnTo>
                    <a:pt x="259865" y="344822"/>
                  </a:lnTo>
                  <a:lnTo>
                    <a:pt x="311875" y="331946"/>
                  </a:lnTo>
                  <a:lnTo>
                    <a:pt x="370672" y="306634"/>
                  </a:lnTo>
                  <a:lnTo>
                    <a:pt x="423317" y="269528"/>
                  </a:lnTo>
                  <a:lnTo>
                    <a:pt x="455451" y="232947"/>
                  </a:lnTo>
                  <a:lnTo>
                    <a:pt x="477975" y="185433"/>
                  </a:lnTo>
                  <a:lnTo>
                    <a:pt x="483815" y="158778"/>
                  </a:lnTo>
                  <a:lnTo>
                    <a:pt x="482511" y="131334"/>
                  </a:lnTo>
                  <a:lnTo>
                    <a:pt x="469611" y="95165"/>
                  </a:lnTo>
                  <a:lnTo>
                    <a:pt x="450970" y="67810"/>
                  </a:lnTo>
                  <a:lnTo>
                    <a:pt x="419451" y="44887"/>
                  </a:lnTo>
                  <a:lnTo>
                    <a:pt x="380476" y="34456"/>
                  </a:lnTo>
                  <a:lnTo>
                    <a:pt x="332665" y="300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5838626" y="4189630"/>
            <a:ext cx="3300110" cy="754576"/>
            <a:chOff x="5838626" y="4189630"/>
            <a:chExt cx="3300110" cy="754576"/>
          </a:xfrm>
        </p:grpSpPr>
        <p:sp>
          <p:nvSpPr>
            <p:cNvPr id="133" name="Freeform 132"/>
            <p:cNvSpPr/>
            <p:nvPr/>
          </p:nvSpPr>
          <p:spPr>
            <a:xfrm>
              <a:off x="5838626" y="4492564"/>
              <a:ext cx="362660" cy="451642"/>
            </a:xfrm>
            <a:custGeom>
              <a:avLst/>
              <a:gdLst/>
              <a:ahLst/>
              <a:cxnLst/>
              <a:rect l="0" t="0" r="0" b="0"/>
              <a:pathLst>
                <a:path w="362660" h="451642">
                  <a:moveTo>
                    <a:pt x="46804" y="24161"/>
                  </a:moveTo>
                  <a:lnTo>
                    <a:pt x="28845" y="78036"/>
                  </a:lnTo>
                  <a:lnTo>
                    <a:pt x="11655" y="129608"/>
                  </a:lnTo>
                  <a:lnTo>
                    <a:pt x="8163" y="133064"/>
                  </a:lnTo>
                  <a:lnTo>
                    <a:pt x="4665" y="131858"/>
                  </a:lnTo>
                  <a:lnTo>
                    <a:pt x="1164" y="127545"/>
                  </a:lnTo>
                  <a:lnTo>
                    <a:pt x="0" y="121159"/>
                  </a:lnTo>
                  <a:lnTo>
                    <a:pt x="6536" y="85695"/>
                  </a:lnTo>
                  <a:lnTo>
                    <a:pt x="18885" y="55262"/>
                  </a:lnTo>
                  <a:lnTo>
                    <a:pt x="32056" y="35644"/>
                  </a:lnTo>
                  <a:lnTo>
                    <a:pt x="59201" y="12616"/>
                  </a:lnTo>
                  <a:lnTo>
                    <a:pt x="79220" y="2262"/>
                  </a:lnTo>
                  <a:lnTo>
                    <a:pt x="99816" y="0"/>
                  </a:lnTo>
                  <a:lnTo>
                    <a:pt x="141633" y="8080"/>
                  </a:lnTo>
                  <a:lnTo>
                    <a:pt x="159530" y="20523"/>
                  </a:lnTo>
                  <a:lnTo>
                    <a:pt x="212793" y="72195"/>
                  </a:lnTo>
                  <a:lnTo>
                    <a:pt x="248860" y="131179"/>
                  </a:lnTo>
                  <a:lnTo>
                    <a:pt x="266914" y="191226"/>
                  </a:lnTo>
                  <a:lnTo>
                    <a:pt x="276155" y="254084"/>
                  </a:lnTo>
                  <a:lnTo>
                    <a:pt x="276811" y="314420"/>
                  </a:lnTo>
                  <a:lnTo>
                    <a:pt x="266890" y="371398"/>
                  </a:lnTo>
                  <a:lnTo>
                    <a:pt x="263718" y="385504"/>
                  </a:lnTo>
                  <a:lnTo>
                    <a:pt x="250835" y="407416"/>
                  </a:lnTo>
                  <a:lnTo>
                    <a:pt x="219557" y="440547"/>
                  </a:lnTo>
                  <a:lnTo>
                    <a:pt x="198843" y="449037"/>
                  </a:lnTo>
                  <a:lnTo>
                    <a:pt x="175208" y="451641"/>
                  </a:lnTo>
                  <a:lnTo>
                    <a:pt x="153005" y="448899"/>
                  </a:lnTo>
                  <a:lnTo>
                    <a:pt x="144511" y="443020"/>
                  </a:lnTo>
                  <a:lnTo>
                    <a:pt x="131953" y="424010"/>
                  </a:lnTo>
                  <a:lnTo>
                    <a:pt x="123896" y="387000"/>
                  </a:lnTo>
                  <a:lnTo>
                    <a:pt x="127098" y="351988"/>
                  </a:lnTo>
                  <a:lnTo>
                    <a:pt x="135522" y="333248"/>
                  </a:lnTo>
                  <a:lnTo>
                    <a:pt x="148236" y="317121"/>
                  </a:lnTo>
                  <a:lnTo>
                    <a:pt x="175123" y="296058"/>
                  </a:lnTo>
                  <a:lnTo>
                    <a:pt x="195082" y="286164"/>
                  </a:lnTo>
                  <a:lnTo>
                    <a:pt x="218770" y="284106"/>
                  </a:lnTo>
                  <a:lnTo>
                    <a:pt x="266516" y="292317"/>
                  </a:lnTo>
                  <a:lnTo>
                    <a:pt x="323482" y="320072"/>
                  </a:lnTo>
                  <a:lnTo>
                    <a:pt x="362659" y="3400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053886" y="4301592"/>
              <a:ext cx="168457" cy="185733"/>
            </a:xfrm>
            <a:custGeom>
              <a:avLst/>
              <a:gdLst/>
              <a:ahLst/>
              <a:cxnLst/>
              <a:rect l="0" t="0" r="0" b="0"/>
              <a:pathLst>
                <a:path w="168457" h="185733">
                  <a:moveTo>
                    <a:pt x="0" y="15092"/>
                  </a:moveTo>
                  <a:lnTo>
                    <a:pt x="43963" y="438"/>
                  </a:lnTo>
                  <a:lnTo>
                    <a:pt x="63993" y="0"/>
                  </a:lnTo>
                  <a:lnTo>
                    <a:pt x="83423" y="4875"/>
                  </a:lnTo>
                  <a:lnTo>
                    <a:pt x="99858" y="14840"/>
                  </a:lnTo>
                  <a:lnTo>
                    <a:pt x="122264" y="44783"/>
                  </a:lnTo>
                  <a:lnTo>
                    <a:pt x="138132" y="83291"/>
                  </a:lnTo>
                  <a:lnTo>
                    <a:pt x="144653" y="124336"/>
                  </a:lnTo>
                  <a:lnTo>
                    <a:pt x="140996" y="160544"/>
                  </a:lnTo>
                  <a:lnTo>
                    <a:pt x="136111" y="169382"/>
                  </a:lnTo>
                  <a:lnTo>
                    <a:pt x="121325" y="182321"/>
                  </a:lnTo>
                  <a:lnTo>
                    <a:pt x="99935" y="185732"/>
                  </a:lnTo>
                  <a:lnTo>
                    <a:pt x="77171" y="182179"/>
                  </a:lnTo>
                  <a:lnTo>
                    <a:pt x="59255" y="172801"/>
                  </a:lnTo>
                  <a:lnTo>
                    <a:pt x="46613" y="157714"/>
                  </a:lnTo>
                  <a:lnTo>
                    <a:pt x="41603" y="148778"/>
                  </a:lnTo>
                  <a:lnTo>
                    <a:pt x="39157" y="129490"/>
                  </a:lnTo>
                  <a:lnTo>
                    <a:pt x="40143" y="119433"/>
                  </a:lnTo>
                  <a:lnTo>
                    <a:pt x="45480" y="112729"/>
                  </a:lnTo>
                  <a:lnTo>
                    <a:pt x="63887" y="105279"/>
                  </a:lnTo>
                  <a:lnTo>
                    <a:pt x="84546" y="105088"/>
                  </a:lnTo>
                  <a:lnTo>
                    <a:pt x="104256" y="110072"/>
                  </a:lnTo>
                  <a:lnTo>
                    <a:pt x="159755" y="137813"/>
                  </a:lnTo>
                  <a:lnTo>
                    <a:pt x="168456" y="1414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485554" y="4537782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73699" y="0"/>
                  </a:moveTo>
                  <a:lnTo>
                    <a:pt x="34157" y="55660"/>
                  </a:lnTo>
                  <a:lnTo>
                    <a:pt x="10754" y="11607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453969" y="4516725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136871"/>
                  </a:moveTo>
                  <a:lnTo>
                    <a:pt x="73537" y="73537"/>
                  </a:lnTo>
                  <a:lnTo>
                    <a:pt x="10328" y="187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664538" y="4457348"/>
              <a:ext cx="313554" cy="404283"/>
            </a:xfrm>
            <a:custGeom>
              <a:avLst/>
              <a:gdLst/>
              <a:ahLst/>
              <a:cxnLst/>
              <a:rect l="0" t="0" r="0" b="0"/>
              <a:pathLst>
                <a:path w="313554" h="404283">
                  <a:moveTo>
                    <a:pt x="0" y="38320"/>
                  </a:moveTo>
                  <a:lnTo>
                    <a:pt x="34898" y="9012"/>
                  </a:lnTo>
                  <a:lnTo>
                    <a:pt x="75332" y="0"/>
                  </a:lnTo>
                  <a:lnTo>
                    <a:pt x="113178" y="2920"/>
                  </a:lnTo>
                  <a:lnTo>
                    <a:pt x="132580" y="11278"/>
                  </a:lnTo>
                  <a:lnTo>
                    <a:pt x="141029" y="16783"/>
                  </a:lnTo>
                  <a:lnTo>
                    <a:pt x="153537" y="32257"/>
                  </a:lnTo>
                  <a:lnTo>
                    <a:pt x="158510" y="41297"/>
                  </a:lnTo>
                  <a:lnTo>
                    <a:pt x="159486" y="50833"/>
                  </a:lnTo>
                  <a:lnTo>
                    <a:pt x="154331" y="70788"/>
                  </a:lnTo>
                  <a:lnTo>
                    <a:pt x="131958" y="103788"/>
                  </a:lnTo>
                  <a:lnTo>
                    <a:pt x="110718" y="124529"/>
                  </a:lnTo>
                  <a:lnTo>
                    <a:pt x="92492" y="134347"/>
                  </a:lnTo>
                  <a:lnTo>
                    <a:pt x="87398" y="133923"/>
                  </a:lnTo>
                  <a:lnTo>
                    <a:pt x="85172" y="130132"/>
                  </a:lnTo>
                  <a:lnTo>
                    <a:pt x="84857" y="124094"/>
                  </a:lnTo>
                  <a:lnTo>
                    <a:pt x="88157" y="118900"/>
                  </a:lnTo>
                  <a:lnTo>
                    <a:pt x="101183" y="110008"/>
                  </a:lnTo>
                  <a:lnTo>
                    <a:pt x="133836" y="104015"/>
                  </a:lnTo>
                  <a:lnTo>
                    <a:pt x="173146" y="107828"/>
                  </a:lnTo>
                  <a:lnTo>
                    <a:pt x="194327" y="116396"/>
                  </a:lnTo>
                  <a:lnTo>
                    <a:pt x="254430" y="166998"/>
                  </a:lnTo>
                  <a:lnTo>
                    <a:pt x="279198" y="196940"/>
                  </a:lnTo>
                  <a:lnTo>
                    <a:pt x="304197" y="260434"/>
                  </a:lnTo>
                  <a:lnTo>
                    <a:pt x="313553" y="321360"/>
                  </a:lnTo>
                  <a:lnTo>
                    <a:pt x="308593" y="348949"/>
                  </a:lnTo>
                  <a:lnTo>
                    <a:pt x="303995" y="361220"/>
                  </a:lnTo>
                  <a:lnTo>
                    <a:pt x="289527" y="377973"/>
                  </a:lnTo>
                  <a:lnTo>
                    <a:pt x="251643" y="398260"/>
                  </a:lnTo>
                  <a:lnTo>
                    <a:pt x="215201" y="404282"/>
                  </a:lnTo>
                  <a:lnTo>
                    <a:pt x="161657" y="398150"/>
                  </a:lnTo>
                  <a:lnTo>
                    <a:pt x="136871" y="396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43565" y="4569367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45258" y="55088"/>
                  </a:lnTo>
                  <a:lnTo>
                    <a:pt x="13600" y="1024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011979" y="4548311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126342"/>
                  </a:moveTo>
                  <a:lnTo>
                    <a:pt x="73538" y="63009"/>
                  </a:lnTo>
                  <a:lnTo>
                    <a:pt x="10328" y="9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22069" y="4369326"/>
              <a:ext cx="303540" cy="410613"/>
            </a:xfrm>
            <a:custGeom>
              <a:avLst/>
              <a:gdLst/>
              <a:ahLst/>
              <a:cxnLst/>
              <a:rect l="0" t="0" r="0" b="0"/>
              <a:pathLst>
                <a:path w="303540" h="410613">
                  <a:moveTo>
                    <a:pt x="200522" y="0"/>
                  </a:moveTo>
                  <a:lnTo>
                    <a:pt x="144307" y="16789"/>
                  </a:lnTo>
                  <a:lnTo>
                    <a:pt x="85736" y="20214"/>
                  </a:lnTo>
                  <a:lnTo>
                    <a:pt x="28759" y="20890"/>
                  </a:lnTo>
                  <a:lnTo>
                    <a:pt x="18163" y="24456"/>
                  </a:lnTo>
                  <a:lnTo>
                    <a:pt x="3269" y="37775"/>
                  </a:lnTo>
                  <a:lnTo>
                    <a:pt x="0" y="47410"/>
                  </a:lnTo>
                  <a:lnTo>
                    <a:pt x="186" y="109954"/>
                  </a:lnTo>
                  <a:lnTo>
                    <a:pt x="5982" y="145663"/>
                  </a:lnTo>
                  <a:lnTo>
                    <a:pt x="20698" y="178470"/>
                  </a:lnTo>
                  <a:lnTo>
                    <a:pt x="26827" y="182151"/>
                  </a:lnTo>
                  <a:lnTo>
                    <a:pt x="33252" y="181095"/>
                  </a:lnTo>
                  <a:lnTo>
                    <a:pt x="86856" y="145477"/>
                  </a:lnTo>
                  <a:lnTo>
                    <a:pt x="109840" y="143815"/>
                  </a:lnTo>
                  <a:lnTo>
                    <a:pt x="162722" y="152280"/>
                  </a:lnTo>
                  <a:lnTo>
                    <a:pt x="208653" y="166387"/>
                  </a:lnTo>
                  <a:lnTo>
                    <a:pt x="256155" y="203986"/>
                  </a:lnTo>
                  <a:lnTo>
                    <a:pt x="276407" y="225907"/>
                  </a:lnTo>
                  <a:lnTo>
                    <a:pt x="298151" y="274374"/>
                  </a:lnTo>
                  <a:lnTo>
                    <a:pt x="303539" y="316693"/>
                  </a:lnTo>
                  <a:lnTo>
                    <a:pt x="299545" y="355098"/>
                  </a:lnTo>
                  <a:lnTo>
                    <a:pt x="290935" y="374630"/>
                  </a:lnTo>
                  <a:lnTo>
                    <a:pt x="285364" y="383114"/>
                  </a:lnTo>
                  <a:lnTo>
                    <a:pt x="269815" y="395661"/>
                  </a:lnTo>
                  <a:lnTo>
                    <a:pt x="260755" y="400644"/>
                  </a:lnTo>
                  <a:lnTo>
                    <a:pt x="205357" y="408643"/>
                  </a:lnTo>
                  <a:lnTo>
                    <a:pt x="147879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696331" y="4464082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73700" y="0"/>
                  </a:moveTo>
                  <a:lnTo>
                    <a:pt x="58059" y="17982"/>
                  </a:lnTo>
                  <a:lnTo>
                    <a:pt x="26857" y="73184"/>
                  </a:lnTo>
                  <a:lnTo>
                    <a:pt x="5998" y="10137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654218" y="4443026"/>
              <a:ext cx="157928" cy="94757"/>
            </a:xfrm>
            <a:custGeom>
              <a:avLst/>
              <a:gdLst/>
              <a:ahLst/>
              <a:cxnLst/>
              <a:rect l="0" t="0" r="0" b="0"/>
              <a:pathLst>
                <a:path w="157928" h="94757">
                  <a:moveTo>
                    <a:pt x="157927" y="94756"/>
                  </a:moveTo>
                  <a:lnTo>
                    <a:pt x="102268" y="55214"/>
                  </a:lnTo>
                  <a:lnTo>
                    <a:pt x="41848" y="234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917430" y="4285098"/>
              <a:ext cx="94757" cy="452726"/>
            </a:xfrm>
            <a:custGeom>
              <a:avLst/>
              <a:gdLst/>
              <a:ahLst/>
              <a:cxnLst/>
              <a:rect l="0" t="0" r="0" b="0"/>
              <a:pathLst>
                <a:path w="94757" h="452726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31802" y="156506"/>
                  </a:lnTo>
                  <a:lnTo>
                    <a:pt x="45666" y="216529"/>
                  </a:lnTo>
                  <a:lnTo>
                    <a:pt x="52434" y="277994"/>
                  </a:lnTo>
                  <a:lnTo>
                    <a:pt x="67115" y="336086"/>
                  </a:lnTo>
                  <a:lnTo>
                    <a:pt x="73569" y="393334"/>
                  </a:lnTo>
                  <a:lnTo>
                    <a:pt x="81719" y="427329"/>
                  </a:lnTo>
                  <a:lnTo>
                    <a:pt x="94756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010925" y="4411440"/>
              <a:ext cx="169718" cy="305328"/>
            </a:xfrm>
            <a:custGeom>
              <a:avLst/>
              <a:gdLst/>
              <a:ahLst/>
              <a:cxnLst/>
              <a:rect l="0" t="0" r="0" b="0"/>
              <a:pathLst>
                <a:path w="169718" h="305328">
                  <a:moveTo>
                    <a:pt x="74961" y="0"/>
                  </a:moveTo>
                  <a:lnTo>
                    <a:pt x="40632" y="60873"/>
                  </a:lnTo>
                  <a:lnTo>
                    <a:pt x="24625" y="86667"/>
                  </a:lnTo>
                  <a:lnTo>
                    <a:pt x="179" y="137192"/>
                  </a:lnTo>
                  <a:lnTo>
                    <a:pt x="0" y="158070"/>
                  </a:lnTo>
                  <a:lnTo>
                    <a:pt x="10059" y="175928"/>
                  </a:lnTo>
                  <a:lnTo>
                    <a:pt x="47827" y="212507"/>
                  </a:lnTo>
                  <a:lnTo>
                    <a:pt x="105883" y="253311"/>
                  </a:lnTo>
                  <a:lnTo>
                    <a:pt x="121460" y="265831"/>
                  </a:lnTo>
                  <a:lnTo>
                    <a:pt x="147620" y="280626"/>
                  </a:lnTo>
                  <a:lnTo>
                    <a:pt x="16971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085886" y="4189630"/>
              <a:ext cx="168457" cy="180390"/>
            </a:xfrm>
            <a:custGeom>
              <a:avLst/>
              <a:gdLst/>
              <a:ahLst/>
              <a:cxnLst/>
              <a:rect l="0" t="0" r="0" b="0"/>
              <a:pathLst>
                <a:path w="168457" h="180390">
                  <a:moveTo>
                    <a:pt x="0" y="42825"/>
                  </a:moveTo>
                  <a:lnTo>
                    <a:pt x="5589" y="26058"/>
                  </a:lnTo>
                  <a:lnTo>
                    <a:pt x="17692" y="11587"/>
                  </a:lnTo>
                  <a:lnTo>
                    <a:pt x="25832" y="4452"/>
                  </a:lnTo>
                  <a:lnTo>
                    <a:pt x="35939" y="866"/>
                  </a:lnTo>
                  <a:lnTo>
                    <a:pt x="59647" y="0"/>
                  </a:lnTo>
                  <a:lnTo>
                    <a:pt x="79541" y="6635"/>
                  </a:lnTo>
                  <a:lnTo>
                    <a:pt x="96183" y="18552"/>
                  </a:lnTo>
                  <a:lnTo>
                    <a:pt x="117536" y="44992"/>
                  </a:lnTo>
                  <a:lnTo>
                    <a:pt x="127497" y="64845"/>
                  </a:lnTo>
                  <a:lnTo>
                    <a:pt x="134093" y="101342"/>
                  </a:lnTo>
                  <a:lnTo>
                    <a:pt x="130458" y="136203"/>
                  </a:lnTo>
                  <a:lnTo>
                    <a:pt x="121932" y="154907"/>
                  </a:lnTo>
                  <a:lnTo>
                    <a:pt x="116383" y="163170"/>
                  </a:lnTo>
                  <a:lnTo>
                    <a:pt x="100859" y="175471"/>
                  </a:lnTo>
                  <a:lnTo>
                    <a:pt x="91806" y="180389"/>
                  </a:lnTo>
                  <a:lnTo>
                    <a:pt x="84600" y="180158"/>
                  </a:lnTo>
                  <a:lnTo>
                    <a:pt x="78628" y="176494"/>
                  </a:lnTo>
                  <a:lnTo>
                    <a:pt x="73475" y="170543"/>
                  </a:lnTo>
                  <a:lnTo>
                    <a:pt x="71210" y="163065"/>
                  </a:lnTo>
                  <a:lnTo>
                    <a:pt x="71813" y="145398"/>
                  </a:lnTo>
                  <a:lnTo>
                    <a:pt x="84319" y="115722"/>
                  </a:lnTo>
                  <a:lnTo>
                    <a:pt x="91307" y="110140"/>
                  </a:lnTo>
                  <a:lnTo>
                    <a:pt x="99476" y="107589"/>
                  </a:lnTo>
                  <a:lnTo>
                    <a:pt x="117911" y="107874"/>
                  </a:lnTo>
                  <a:lnTo>
                    <a:pt x="145681" y="114612"/>
                  </a:lnTo>
                  <a:lnTo>
                    <a:pt x="168456" y="1270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485969" y="4432497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49481" y="53875"/>
                  </a:lnTo>
                  <a:lnTo>
                    <a:pt x="23735" y="1147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454383" y="4443026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147399"/>
                  </a:moveTo>
                  <a:lnTo>
                    <a:pt x="113369" y="97900"/>
                  </a:lnTo>
                  <a:lnTo>
                    <a:pt x="50376" y="491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738653" y="4358667"/>
              <a:ext cx="400083" cy="352959"/>
            </a:xfrm>
            <a:custGeom>
              <a:avLst/>
              <a:gdLst/>
              <a:ahLst/>
              <a:cxnLst/>
              <a:rect l="0" t="0" r="0" b="0"/>
              <a:pathLst>
                <a:path w="400083" h="352959">
                  <a:moveTo>
                    <a:pt x="0" y="126473"/>
                  </a:moveTo>
                  <a:lnTo>
                    <a:pt x="17959" y="181517"/>
                  </a:lnTo>
                  <a:lnTo>
                    <a:pt x="34786" y="232925"/>
                  </a:lnTo>
                  <a:lnTo>
                    <a:pt x="58696" y="293696"/>
                  </a:lnTo>
                  <a:lnTo>
                    <a:pt x="77081" y="347409"/>
                  </a:lnTo>
                  <a:lnTo>
                    <a:pt x="77124" y="352142"/>
                  </a:lnTo>
                  <a:lnTo>
                    <a:pt x="74812" y="352958"/>
                  </a:lnTo>
                  <a:lnTo>
                    <a:pt x="70932" y="351163"/>
                  </a:lnTo>
                  <a:lnTo>
                    <a:pt x="66620" y="336689"/>
                  </a:lnTo>
                  <a:lnTo>
                    <a:pt x="55220" y="275948"/>
                  </a:lnTo>
                  <a:lnTo>
                    <a:pt x="41930" y="220946"/>
                  </a:lnTo>
                  <a:lnTo>
                    <a:pt x="28039" y="159432"/>
                  </a:lnTo>
                  <a:lnTo>
                    <a:pt x="17537" y="108292"/>
                  </a:lnTo>
                  <a:lnTo>
                    <a:pt x="18194" y="67274"/>
                  </a:lnTo>
                  <a:lnTo>
                    <a:pt x="26024" y="47130"/>
                  </a:lnTo>
                  <a:lnTo>
                    <a:pt x="31387" y="38482"/>
                  </a:lnTo>
                  <a:lnTo>
                    <a:pt x="38472" y="33887"/>
                  </a:lnTo>
                  <a:lnTo>
                    <a:pt x="55704" y="31901"/>
                  </a:lnTo>
                  <a:lnTo>
                    <a:pt x="64042" y="35349"/>
                  </a:lnTo>
                  <a:lnTo>
                    <a:pt x="86955" y="56969"/>
                  </a:lnTo>
                  <a:lnTo>
                    <a:pt x="112540" y="95716"/>
                  </a:lnTo>
                  <a:lnTo>
                    <a:pt x="136583" y="158131"/>
                  </a:lnTo>
                  <a:lnTo>
                    <a:pt x="140188" y="168635"/>
                  </a:lnTo>
                  <a:lnTo>
                    <a:pt x="142591" y="170959"/>
                  </a:lnTo>
                  <a:lnTo>
                    <a:pt x="144193" y="167828"/>
                  </a:lnTo>
                  <a:lnTo>
                    <a:pt x="144804" y="153042"/>
                  </a:lnTo>
                  <a:lnTo>
                    <a:pt x="138147" y="99166"/>
                  </a:lnTo>
                  <a:lnTo>
                    <a:pt x="143676" y="75732"/>
                  </a:lnTo>
                  <a:lnTo>
                    <a:pt x="166291" y="32092"/>
                  </a:lnTo>
                  <a:lnTo>
                    <a:pt x="191991" y="5831"/>
                  </a:lnTo>
                  <a:lnTo>
                    <a:pt x="201694" y="1591"/>
                  </a:lnTo>
                  <a:lnTo>
                    <a:pt x="221833" y="0"/>
                  </a:lnTo>
                  <a:lnTo>
                    <a:pt x="252902" y="11270"/>
                  </a:lnTo>
                  <a:lnTo>
                    <a:pt x="267598" y="26138"/>
                  </a:lnTo>
                  <a:lnTo>
                    <a:pt x="305711" y="84793"/>
                  </a:lnTo>
                  <a:lnTo>
                    <a:pt x="339302" y="145464"/>
                  </a:lnTo>
                  <a:lnTo>
                    <a:pt x="360869" y="208811"/>
                  </a:lnTo>
                  <a:lnTo>
                    <a:pt x="378945" y="271427"/>
                  </a:lnTo>
                  <a:lnTo>
                    <a:pt x="389530" y="298494"/>
                  </a:lnTo>
                  <a:lnTo>
                    <a:pt x="400082" y="315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0" name="Freeform 149"/>
          <p:cNvSpPr/>
          <p:nvPr/>
        </p:nvSpPr>
        <p:spPr>
          <a:xfrm>
            <a:off x="1064934" y="4043588"/>
            <a:ext cx="658033" cy="922720"/>
          </a:xfrm>
          <a:custGeom>
            <a:avLst/>
            <a:gdLst/>
            <a:ahLst/>
            <a:cxnLst/>
            <a:rect l="0" t="0" r="0" b="0"/>
            <a:pathLst>
              <a:path w="658033" h="922720">
                <a:moveTo>
                  <a:pt x="135314" y="83583"/>
                </a:moveTo>
                <a:lnTo>
                  <a:pt x="135314" y="105940"/>
                </a:lnTo>
                <a:lnTo>
                  <a:pt x="124136" y="136611"/>
                </a:lnTo>
                <a:lnTo>
                  <a:pt x="85816" y="199430"/>
                </a:lnTo>
                <a:lnTo>
                  <a:pt x="53100" y="262570"/>
                </a:lnTo>
                <a:lnTo>
                  <a:pt x="27005" y="325738"/>
                </a:lnTo>
                <a:lnTo>
                  <a:pt x="19813" y="376258"/>
                </a:lnTo>
                <a:lnTo>
                  <a:pt x="8341" y="431297"/>
                </a:lnTo>
                <a:lnTo>
                  <a:pt x="399" y="487229"/>
                </a:lnTo>
                <a:lnTo>
                  <a:pt x="0" y="549404"/>
                </a:lnTo>
                <a:lnTo>
                  <a:pt x="6853" y="601026"/>
                </a:lnTo>
                <a:lnTo>
                  <a:pt x="17099" y="661467"/>
                </a:lnTo>
                <a:lnTo>
                  <a:pt x="33368" y="704530"/>
                </a:lnTo>
                <a:lnTo>
                  <a:pt x="65564" y="763442"/>
                </a:lnTo>
                <a:lnTo>
                  <a:pt x="108447" y="812856"/>
                </a:lnTo>
                <a:lnTo>
                  <a:pt x="162582" y="848561"/>
                </a:lnTo>
                <a:lnTo>
                  <a:pt x="220627" y="885170"/>
                </a:lnTo>
                <a:lnTo>
                  <a:pt x="282808" y="908132"/>
                </a:lnTo>
                <a:lnTo>
                  <a:pt x="341607" y="922719"/>
                </a:lnTo>
                <a:lnTo>
                  <a:pt x="383611" y="921812"/>
                </a:lnTo>
                <a:lnTo>
                  <a:pt x="434835" y="905435"/>
                </a:lnTo>
                <a:lnTo>
                  <a:pt x="494237" y="865948"/>
                </a:lnTo>
                <a:lnTo>
                  <a:pt x="541884" y="809411"/>
                </a:lnTo>
                <a:lnTo>
                  <a:pt x="563151" y="759403"/>
                </a:lnTo>
                <a:lnTo>
                  <a:pt x="588669" y="704465"/>
                </a:lnTo>
                <a:lnTo>
                  <a:pt x="610651" y="648553"/>
                </a:lnTo>
                <a:lnTo>
                  <a:pt x="629896" y="586747"/>
                </a:lnTo>
                <a:lnTo>
                  <a:pt x="644141" y="526774"/>
                </a:lnTo>
                <a:lnTo>
                  <a:pt x="650984" y="465838"/>
                </a:lnTo>
                <a:lnTo>
                  <a:pt x="658032" y="417032"/>
                </a:lnTo>
                <a:lnTo>
                  <a:pt x="657887" y="354907"/>
                </a:lnTo>
                <a:lnTo>
                  <a:pt x="646940" y="292245"/>
                </a:lnTo>
                <a:lnTo>
                  <a:pt x="640749" y="235977"/>
                </a:lnTo>
                <a:lnTo>
                  <a:pt x="631473" y="200876"/>
                </a:lnTo>
                <a:lnTo>
                  <a:pt x="595738" y="141360"/>
                </a:lnTo>
                <a:lnTo>
                  <a:pt x="549803" y="79094"/>
                </a:lnTo>
                <a:lnTo>
                  <a:pt x="513026" y="42922"/>
                </a:lnTo>
                <a:lnTo>
                  <a:pt x="468847" y="22085"/>
                </a:lnTo>
                <a:lnTo>
                  <a:pt x="415407" y="6704"/>
                </a:lnTo>
                <a:lnTo>
                  <a:pt x="368173" y="1532"/>
                </a:lnTo>
                <a:lnTo>
                  <a:pt x="317133" y="0"/>
                </a:lnTo>
                <a:lnTo>
                  <a:pt x="261956" y="7887"/>
                </a:lnTo>
                <a:lnTo>
                  <a:pt x="217551" y="18521"/>
                </a:lnTo>
                <a:lnTo>
                  <a:pt x="154982" y="48253"/>
                </a:lnTo>
                <a:lnTo>
                  <a:pt x="145843" y="519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5717010" y="4195253"/>
            <a:ext cx="736546" cy="815305"/>
          </a:xfrm>
          <a:custGeom>
            <a:avLst/>
            <a:gdLst/>
            <a:ahLst/>
            <a:cxnLst/>
            <a:rect l="0" t="0" r="0" b="0"/>
            <a:pathLst>
              <a:path w="736546" h="815305">
                <a:moveTo>
                  <a:pt x="73663" y="68788"/>
                </a:moveTo>
                <a:lnTo>
                  <a:pt x="46152" y="122663"/>
                </a:lnTo>
                <a:lnTo>
                  <a:pt x="24580" y="185879"/>
                </a:lnTo>
                <a:lnTo>
                  <a:pt x="6989" y="246323"/>
                </a:lnTo>
                <a:lnTo>
                  <a:pt x="1352" y="299176"/>
                </a:lnTo>
                <a:lnTo>
                  <a:pt x="375" y="347751"/>
                </a:lnTo>
                <a:lnTo>
                  <a:pt x="86" y="399189"/>
                </a:lnTo>
                <a:lnTo>
                  <a:pt x="0" y="451474"/>
                </a:lnTo>
                <a:lnTo>
                  <a:pt x="1144" y="502841"/>
                </a:lnTo>
                <a:lnTo>
                  <a:pt x="11419" y="562712"/>
                </a:lnTo>
                <a:lnTo>
                  <a:pt x="28162" y="625291"/>
                </a:lnTo>
                <a:lnTo>
                  <a:pt x="51192" y="679242"/>
                </a:lnTo>
                <a:lnTo>
                  <a:pt x="91395" y="737005"/>
                </a:lnTo>
                <a:lnTo>
                  <a:pt x="147995" y="781032"/>
                </a:lnTo>
                <a:lnTo>
                  <a:pt x="204073" y="800851"/>
                </a:lnTo>
                <a:lnTo>
                  <a:pt x="257610" y="812911"/>
                </a:lnTo>
                <a:lnTo>
                  <a:pt x="306760" y="815304"/>
                </a:lnTo>
                <a:lnTo>
                  <a:pt x="364592" y="810524"/>
                </a:lnTo>
                <a:lnTo>
                  <a:pt x="417047" y="798314"/>
                </a:lnTo>
                <a:lnTo>
                  <a:pt x="473212" y="781157"/>
                </a:lnTo>
                <a:lnTo>
                  <a:pt x="534651" y="752208"/>
                </a:lnTo>
                <a:lnTo>
                  <a:pt x="589261" y="709517"/>
                </a:lnTo>
                <a:lnTo>
                  <a:pt x="619887" y="676654"/>
                </a:lnTo>
                <a:lnTo>
                  <a:pt x="659122" y="614199"/>
                </a:lnTo>
                <a:lnTo>
                  <a:pt x="686532" y="558106"/>
                </a:lnTo>
                <a:lnTo>
                  <a:pt x="704424" y="503872"/>
                </a:lnTo>
                <a:lnTo>
                  <a:pt x="722796" y="441028"/>
                </a:lnTo>
                <a:lnTo>
                  <a:pt x="734863" y="379547"/>
                </a:lnTo>
                <a:lnTo>
                  <a:pt x="736545" y="317433"/>
                </a:lnTo>
                <a:lnTo>
                  <a:pt x="733757" y="262009"/>
                </a:lnTo>
                <a:lnTo>
                  <a:pt x="717820" y="206147"/>
                </a:lnTo>
                <a:lnTo>
                  <a:pt x="687154" y="147492"/>
                </a:lnTo>
                <a:lnTo>
                  <a:pt x="651212" y="102532"/>
                </a:lnTo>
                <a:lnTo>
                  <a:pt x="589426" y="55248"/>
                </a:lnTo>
                <a:lnTo>
                  <a:pt x="536900" y="25310"/>
                </a:lnTo>
                <a:lnTo>
                  <a:pt x="485224" y="10720"/>
                </a:lnTo>
                <a:lnTo>
                  <a:pt x="423025" y="3506"/>
                </a:lnTo>
                <a:lnTo>
                  <a:pt x="395052" y="0"/>
                </a:lnTo>
                <a:lnTo>
                  <a:pt x="332015" y="10236"/>
                </a:lnTo>
                <a:lnTo>
                  <a:pt x="271332" y="26820"/>
                </a:lnTo>
                <a:lnTo>
                  <a:pt x="234008" y="40365"/>
                </a:lnTo>
                <a:lnTo>
                  <a:pt x="176965" y="79594"/>
                </a:lnTo>
                <a:lnTo>
                  <a:pt x="118723" y="129788"/>
                </a:lnTo>
                <a:lnTo>
                  <a:pt x="94720" y="15301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6612039" y="4285098"/>
            <a:ext cx="377373" cy="627971"/>
          </a:xfrm>
          <a:custGeom>
            <a:avLst/>
            <a:gdLst/>
            <a:ahLst/>
            <a:cxnLst/>
            <a:rect l="0" t="0" r="0" b="0"/>
            <a:pathLst>
              <a:path w="377373" h="627971">
                <a:moveTo>
                  <a:pt x="31443" y="0"/>
                </a:moveTo>
                <a:lnTo>
                  <a:pt x="28323" y="42692"/>
                </a:lnTo>
                <a:lnTo>
                  <a:pt x="14654" y="97172"/>
                </a:lnTo>
                <a:lnTo>
                  <a:pt x="8109" y="156672"/>
                </a:lnTo>
                <a:lnTo>
                  <a:pt x="1487" y="213831"/>
                </a:lnTo>
                <a:lnTo>
                  <a:pt x="340" y="261709"/>
                </a:lnTo>
                <a:lnTo>
                  <a:pt x="0" y="312940"/>
                </a:lnTo>
                <a:lnTo>
                  <a:pt x="8291" y="367012"/>
                </a:lnTo>
                <a:lnTo>
                  <a:pt x="21194" y="421540"/>
                </a:lnTo>
                <a:lnTo>
                  <a:pt x="35007" y="477371"/>
                </a:lnTo>
                <a:lnTo>
                  <a:pt x="65079" y="537808"/>
                </a:lnTo>
                <a:lnTo>
                  <a:pt x="82223" y="563203"/>
                </a:lnTo>
                <a:lnTo>
                  <a:pt x="107710" y="585545"/>
                </a:lnTo>
                <a:lnTo>
                  <a:pt x="168539" y="619088"/>
                </a:lnTo>
                <a:lnTo>
                  <a:pt x="205554" y="627970"/>
                </a:lnTo>
                <a:lnTo>
                  <a:pt x="240569" y="625013"/>
                </a:lnTo>
                <a:lnTo>
                  <a:pt x="282671" y="612363"/>
                </a:lnTo>
                <a:lnTo>
                  <a:pt x="322078" y="581878"/>
                </a:lnTo>
                <a:lnTo>
                  <a:pt x="349508" y="545958"/>
                </a:lnTo>
                <a:lnTo>
                  <a:pt x="371231" y="489050"/>
                </a:lnTo>
                <a:lnTo>
                  <a:pt x="377372" y="426322"/>
                </a:lnTo>
                <a:lnTo>
                  <a:pt x="375465" y="363845"/>
                </a:lnTo>
                <a:lnTo>
                  <a:pt x="364170" y="311427"/>
                </a:lnTo>
                <a:lnTo>
                  <a:pt x="349504" y="257182"/>
                </a:lnTo>
                <a:lnTo>
                  <a:pt x="325290" y="214578"/>
                </a:lnTo>
                <a:lnTo>
                  <a:pt x="271463" y="152607"/>
                </a:lnTo>
                <a:lnTo>
                  <a:pt x="237128" y="124338"/>
                </a:lnTo>
                <a:lnTo>
                  <a:pt x="179816" y="102436"/>
                </a:lnTo>
                <a:lnTo>
                  <a:pt x="157784" y="947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1958458" y="4095585"/>
            <a:ext cx="397244" cy="733231"/>
          </a:xfrm>
          <a:custGeom>
            <a:avLst/>
            <a:gdLst/>
            <a:ahLst/>
            <a:cxnLst/>
            <a:rect l="0" t="0" r="0" b="0"/>
            <a:pathLst>
              <a:path w="397244" h="733231">
                <a:moveTo>
                  <a:pt x="52485" y="94757"/>
                </a:moveTo>
                <a:lnTo>
                  <a:pt x="23176" y="129654"/>
                </a:lnTo>
                <a:lnTo>
                  <a:pt x="16062" y="151991"/>
                </a:lnTo>
                <a:lnTo>
                  <a:pt x="3885" y="210958"/>
                </a:lnTo>
                <a:lnTo>
                  <a:pt x="641" y="263983"/>
                </a:lnTo>
                <a:lnTo>
                  <a:pt x="0" y="319517"/>
                </a:lnTo>
                <a:lnTo>
                  <a:pt x="8196" y="381241"/>
                </a:lnTo>
                <a:lnTo>
                  <a:pt x="18490" y="441102"/>
                </a:lnTo>
                <a:lnTo>
                  <a:pt x="35082" y="494695"/>
                </a:lnTo>
                <a:lnTo>
                  <a:pt x="55623" y="550582"/>
                </a:lnTo>
                <a:lnTo>
                  <a:pt x="81181" y="593068"/>
                </a:lnTo>
                <a:lnTo>
                  <a:pt x="136737" y="655748"/>
                </a:lnTo>
                <a:lnTo>
                  <a:pt x="164793" y="689881"/>
                </a:lnTo>
                <a:lnTo>
                  <a:pt x="221557" y="724289"/>
                </a:lnTo>
                <a:lnTo>
                  <a:pt x="258298" y="733230"/>
                </a:lnTo>
                <a:lnTo>
                  <a:pt x="293231" y="730290"/>
                </a:lnTo>
                <a:lnTo>
                  <a:pt x="311951" y="721927"/>
                </a:lnTo>
                <a:lnTo>
                  <a:pt x="364611" y="677068"/>
                </a:lnTo>
                <a:lnTo>
                  <a:pt x="380233" y="650609"/>
                </a:lnTo>
                <a:lnTo>
                  <a:pt x="394822" y="601821"/>
                </a:lnTo>
                <a:lnTo>
                  <a:pt x="397243" y="562153"/>
                </a:lnTo>
                <a:lnTo>
                  <a:pt x="390661" y="500324"/>
                </a:lnTo>
                <a:lnTo>
                  <a:pt x="378110" y="442919"/>
                </a:lnTo>
                <a:lnTo>
                  <a:pt x="361221" y="389650"/>
                </a:lnTo>
                <a:lnTo>
                  <a:pt x="333019" y="326392"/>
                </a:lnTo>
                <a:lnTo>
                  <a:pt x="313226" y="287391"/>
                </a:lnTo>
                <a:lnTo>
                  <a:pt x="297027" y="261018"/>
                </a:lnTo>
                <a:lnTo>
                  <a:pt x="262340" y="199849"/>
                </a:lnTo>
                <a:lnTo>
                  <a:pt x="223997" y="145187"/>
                </a:lnTo>
                <a:lnTo>
                  <a:pt x="208198" y="118278"/>
                </a:lnTo>
                <a:lnTo>
                  <a:pt x="161150" y="57760"/>
                </a:lnTo>
                <a:lnTo>
                  <a:pt x="140184" y="35571"/>
                </a:lnTo>
                <a:lnTo>
                  <a:pt x="96497" y="15519"/>
                </a:lnTo>
                <a:lnTo>
                  <a:pt x="5248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7833228" y="4064000"/>
            <a:ext cx="556978" cy="804712"/>
          </a:xfrm>
          <a:custGeom>
            <a:avLst/>
            <a:gdLst/>
            <a:ahLst/>
            <a:cxnLst/>
            <a:rect l="0" t="0" r="0" b="0"/>
            <a:pathLst>
              <a:path w="556978" h="804712">
                <a:moveTo>
                  <a:pt x="168430" y="0"/>
                </a:moveTo>
                <a:lnTo>
                  <a:pt x="146073" y="0"/>
                </a:lnTo>
                <a:lnTo>
                  <a:pt x="128858" y="6239"/>
                </a:lnTo>
                <a:lnTo>
                  <a:pt x="68267" y="49498"/>
                </a:lnTo>
                <a:lnTo>
                  <a:pt x="33746" y="105933"/>
                </a:lnTo>
                <a:lnTo>
                  <a:pt x="15137" y="155932"/>
                </a:lnTo>
                <a:lnTo>
                  <a:pt x="3316" y="213988"/>
                </a:lnTo>
                <a:lnTo>
                  <a:pt x="964" y="264225"/>
                </a:lnTo>
                <a:lnTo>
                  <a:pt x="268" y="319275"/>
                </a:lnTo>
                <a:lnTo>
                  <a:pt x="61" y="376920"/>
                </a:lnTo>
                <a:lnTo>
                  <a:pt x="0" y="431044"/>
                </a:lnTo>
                <a:lnTo>
                  <a:pt x="3101" y="484126"/>
                </a:lnTo>
                <a:lnTo>
                  <a:pt x="11429" y="536899"/>
                </a:lnTo>
                <a:lnTo>
                  <a:pt x="18186" y="586460"/>
                </a:lnTo>
                <a:lnTo>
                  <a:pt x="22106" y="616278"/>
                </a:lnTo>
                <a:lnTo>
                  <a:pt x="43687" y="670428"/>
                </a:lnTo>
                <a:lnTo>
                  <a:pt x="78564" y="724849"/>
                </a:lnTo>
                <a:lnTo>
                  <a:pt x="130038" y="770470"/>
                </a:lnTo>
                <a:lnTo>
                  <a:pt x="185038" y="792471"/>
                </a:lnTo>
                <a:lnTo>
                  <a:pt x="230722" y="804711"/>
                </a:lnTo>
                <a:lnTo>
                  <a:pt x="289717" y="800995"/>
                </a:lnTo>
                <a:lnTo>
                  <a:pt x="337057" y="790754"/>
                </a:lnTo>
                <a:lnTo>
                  <a:pt x="398462" y="760784"/>
                </a:lnTo>
                <a:lnTo>
                  <a:pt x="444156" y="706578"/>
                </a:lnTo>
                <a:lnTo>
                  <a:pt x="471225" y="667931"/>
                </a:lnTo>
                <a:lnTo>
                  <a:pt x="494063" y="619435"/>
                </a:lnTo>
                <a:lnTo>
                  <a:pt x="515648" y="568021"/>
                </a:lnTo>
                <a:lnTo>
                  <a:pt x="533742" y="515743"/>
                </a:lnTo>
                <a:lnTo>
                  <a:pt x="546512" y="460088"/>
                </a:lnTo>
                <a:lnTo>
                  <a:pt x="554585" y="402264"/>
                </a:lnTo>
                <a:lnTo>
                  <a:pt x="556977" y="344967"/>
                </a:lnTo>
                <a:lnTo>
                  <a:pt x="554566" y="286656"/>
                </a:lnTo>
                <a:lnTo>
                  <a:pt x="543271" y="225729"/>
                </a:lnTo>
                <a:lnTo>
                  <a:pt x="522539" y="172663"/>
                </a:lnTo>
                <a:lnTo>
                  <a:pt x="491070" y="110778"/>
                </a:lnTo>
                <a:lnTo>
                  <a:pt x="450790" y="58190"/>
                </a:lnTo>
                <a:lnTo>
                  <a:pt x="425724" y="39120"/>
                </a:lnTo>
                <a:lnTo>
                  <a:pt x="395866" y="29085"/>
                </a:lnTo>
                <a:lnTo>
                  <a:pt x="346172" y="23435"/>
                </a:lnTo>
                <a:lnTo>
                  <a:pt x="297523" y="24881"/>
                </a:lnTo>
                <a:lnTo>
                  <a:pt x="259712" y="29599"/>
                </a:lnTo>
                <a:lnTo>
                  <a:pt x="231601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3455053" y="4713508"/>
            <a:ext cx="744009" cy="633380"/>
            <a:chOff x="3455053" y="4713508"/>
            <a:chExt cx="744009" cy="633380"/>
          </a:xfrm>
        </p:grpSpPr>
        <p:sp>
          <p:nvSpPr>
            <p:cNvPr id="155" name="Freeform 154"/>
            <p:cNvSpPr/>
            <p:nvPr/>
          </p:nvSpPr>
          <p:spPr>
            <a:xfrm>
              <a:off x="3642860" y="4853637"/>
              <a:ext cx="52643" cy="326385"/>
            </a:xfrm>
            <a:custGeom>
              <a:avLst/>
              <a:gdLst/>
              <a:ahLst/>
              <a:cxnLst/>
              <a:rect l="0" t="0" r="0" b="0"/>
              <a:pathLst>
                <a:path w="52643" h="326385">
                  <a:moveTo>
                    <a:pt x="0" y="0"/>
                  </a:moveTo>
                  <a:lnTo>
                    <a:pt x="5589" y="62093"/>
                  </a:lnTo>
                  <a:lnTo>
                    <a:pt x="17958" y="121883"/>
                  </a:lnTo>
                  <a:lnTo>
                    <a:pt x="28198" y="172724"/>
                  </a:lnTo>
                  <a:lnTo>
                    <a:pt x="37471" y="223663"/>
                  </a:lnTo>
                  <a:lnTo>
                    <a:pt x="44316" y="280270"/>
                  </a:lnTo>
                  <a:lnTo>
                    <a:pt x="5264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710185" y="4958922"/>
              <a:ext cx="132717" cy="178985"/>
            </a:xfrm>
            <a:custGeom>
              <a:avLst/>
              <a:gdLst/>
              <a:ahLst/>
              <a:cxnLst/>
              <a:rect l="0" t="0" r="0" b="0"/>
              <a:pathLst>
                <a:path w="132717" h="178985">
                  <a:moveTo>
                    <a:pt x="90602" y="0"/>
                  </a:moveTo>
                  <a:lnTo>
                    <a:pt x="66556" y="9575"/>
                  </a:lnTo>
                  <a:lnTo>
                    <a:pt x="4315" y="54309"/>
                  </a:lnTo>
                  <a:lnTo>
                    <a:pt x="322" y="59603"/>
                  </a:lnTo>
                  <a:lnTo>
                    <a:pt x="0" y="65471"/>
                  </a:lnTo>
                  <a:lnTo>
                    <a:pt x="2125" y="71724"/>
                  </a:lnTo>
                  <a:lnTo>
                    <a:pt x="13844" y="81790"/>
                  </a:lnTo>
                  <a:lnTo>
                    <a:pt x="44374" y="103374"/>
                  </a:lnTo>
                  <a:lnTo>
                    <a:pt x="104227" y="157990"/>
                  </a:lnTo>
                  <a:lnTo>
                    <a:pt x="13271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863958" y="4829807"/>
              <a:ext cx="147400" cy="179872"/>
            </a:xfrm>
            <a:custGeom>
              <a:avLst/>
              <a:gdLst/>
              <a:ahLst/>
              <a:cxnLst/>
              <a:rect l="0" t="0" r="0" b="0"/>
              <a:pathLst>
                <a:path w="147400" h="179872">
                  <a:moveTo>
                    <a:pt x="0" y="13302"/>
                  </a:moveTo>
                  <a:lnTo>
                    <a:pt x="11179" y="2123"/>
                  </a:lnTo>
                  <a:lnTo>
                    <a:pt x="19151" y="0"/>
                  </a:lnTo>
                  <a:lnTo>
                    <a:pt x="40487" y="761"/>
                  </a:lnTo>
                  <a:lnTo>
                    <a:pt x="59328" y="11237"/>
                  </a:lnTo>
                  <a:lnTo>
                    <a:pt x="74331" y="28761"/>
                  </a:lnTo>
                  <a:lnTo>
                    <a:pt x="97425" y="86033"/>
                  </a:lnTo>
                  <a:lnTo>
                    <a:pt x="102956" y="123889"/>
                  </a:lnTo>
                  <a:lnTo>
                    <a:pt x="98011" y="144730"/>
                  </a:lnTo>
                  <a:lnTo>
                    <a:pt x="75772" y="177173"/>
                  </a:lnTo>
                  <a:lnTo>
                    <a:pt x="69232" y="179871"/>
                  </a:lnTo>
                  <a:lnTo>
                    <a:pt x="62532" y="179330"/>
                  </a:lnTo>
                  <a:lnTo>
                    <a:pt x="55726" y="176630"/>
                  </a:lnTo>
                  <a:lnTo>
                    <a:pt x="45045" y="164271"/>
                  </a:lnTo>
                  <a:lnTo>
                    <a:pt x="40558" y="156062"/>
                  </a:lnTo>
                  <a:lnTo>
                    <a:pt x="38693" y="134462"/>
                  </a:lnTo>
                  <a:lnTo>
                    <a:pt x="42933" y="111604"/>
                  </a:lnTo>
                  <a:lnTo>
                    <a:pt x="52617" y="93646"/>
                  </a:lnTo>
                  <a:lnTo>
                    <a:pt x="67839" y="80986"/>
                  </a:lnTo>
                  <a:lnTo>
                    <a:pt x="76812" y="75972"/>
                  </a:lnTo>
                  <a:lnTo>
                    <a:pt x="85133" y="74969"/>
                  </a:lnTo>
                  <a:lnTo>
                    <a:pt x="147399" y="97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455053" y="4713508"/>
              <a:ext cx="744009" cy="633380"/>
            </a:xfrm>
            <a:custGeom>
              <a:avLst/>
              <a:gdLst/>
              <a:ahLst/>
              <a:cxnLst/>
              <a:rect l="0" t="0" r="0" b="0"/>
              <a:pathLst>
                <a:path w="744009" h="633380">
                  <a:moveTo>
                    <a:pt x="272035" y="34844"/>
                  </a:moveTo>
                  <a:lnTo>
                    <a:pt x="218160" y="7333"/>
                  </a:lnTo>
                  <a:lnTo>
                    <a:pt x="197787" y="0"/>
                  </a:lnTo>
                  <a:lnTo>
                    <a:pt x="160998" y="473"/>
                  </a:lnTo>
                  <a:lnTo>
                    <a:pt x="115051" y="12284"/>
                  </a:lnTo>
                  <a:lnTo>
                    <a:pt x="75299" y="35933"/>
                  </a:lnTo>
                  <a:lnTo>
                    <a:pt x="37334" y="72422"/>
                  </a:lnTo>
                  <a:lnTo>
                    <a:pt x="7450" y="128772"/>
                  </a:lnTo>
                  <a:lnTo>
                    <a:pt x="102" y="188362"/>
                  </a:lnTo>
                  <a:lnTo>
                    <a:pt x="0" y="237998"/>
                  </a:lnTo>
                  <a:lnTo>
                    <a:pt x="9852" y="294165"/>
                  </a:lnTo>
                  <a:lnTo>
                    <a:pt x="26505" y="350186"/>
                  </a:lnTo>
                  <a:lnTo>
                    <a:pt x="38108" y="380963"/>
                  </a:lnTo>
                  <a:lnTo>
                    <a:pt x="69851" y="435889"/>
                  </a:lnTo>
                  <a:lnTo>
                    <a:pt x="105235" y="474111"/>
                  </a:lnTo>
                  <a:lnTo>
                    <a:pt x="166895" y="522017"/>
                  </a:lnTo>
                  <a:lnTo>
                    <a:pt x="219411" y="562599"/>
                  </a:lnTo>
                  <a:lnTo>
                    <a:pt x="277626" y="590675"/>
                  </a:lnTo>
                  <a:lnTo>
                    <a:pt x="332108" y="609278"/>
                  </a:lnTo>
                  <a:lnTo>
                    <a:pt x="387929" y="624218"/>
                  </a:lnTo>
                  <a:lnTo>
                    <a:pt x="444016" y="632845"/>
                  </a:lnTo>
                  <a:lnTo>
                    <a:pt x="500155" y="633379"/>
                  </a:lnTo>
                  <a:lnTo>
                    <a:pt x="559424" y="623432"/>
                  </a:lnTo>
                  <a:lnTo>
                    <a:pt x="615932" y="610203"/>
                  </a:lnTo>
                  <a:lnTo>
                    <a:pt x="650011" y="594225"/>
                  </a:lnTo>
                  <a:lnTo>
                    <a:pt x="676746" y="569084"/>
                  </a:lnTo>
                  <a:lnTo>
                    <a:pt x="721041" y="508388"/>
                  </a:lnTo>
                  <a:lnTo>
                    <a:pt x="736657" y="471381"/>
                  </a:lnTo>
                  <a:lnTo>
                    <a:pt x="744008" y="409719"/>
                  </a:lnTo>
                  <a:lnTo>
                    <a:pt x="742340" y="354385"/>
                  </a:lnTo>
                  <a:lnTo>
                    <a:pt x="727812" y="291306"/>
                  </a:lnTo>
                  <a:lnTo>
                    <a:pt x="705072" y="229794"/>
                  </a:lnTo>
                  <a:lnTo>
                    <a:pt x="671836" y="172430"/>
                  </a:lnTo>
                  <a:lnTo>
                    <a:pt x="638397" y="129742"/>
                  </a:lnTo>
                  <a:lnTo>
                    <a:pt x="584489" y="88429"/>
                  </a:lnTo>
                  <a:lnTo>
                    <a:pt x="531066" y="59597"/>
                  </a:lnTo>
                  <a:lnTo>
                    <a:pt x="476623" y="39777"/>
                  </a:lnTo>
                  <a:lnTo>
                    <a:pt x="424621" y="27716"/>
                  </a:lnTo>
                  <a:lnTo>
                    <a:pt x="381976" y="25323"/>
                  </a:lnTo>
                  <a:lnTo>
                    <a:pt x="345734" y="24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4421190" y="4948449"/>
            <a:ext cx="4346368" cy="848247"/>
            <a:chOff x="4421190" y="4948449"/>
            <a:chExt cx="4346368" cy="848247"/>
          </a:xfrm>
        </p:grpSpPr>
        <p:sp>
          <p:nvSpPr>
            <p:cNvPr id="160" name="Freeform 159"/>
            <p:cNvSpPr/>
            <p:nvPr/>
          </p:nvSpPr>
          <p:spPr>
            <a:xfrm>
              <a:off x="4421190" y="5344262"/>
              <a:ext cx="327163" cy="452434"/>
            </a:xfrm>
            <a:custGeom>
              <a:avLst/>
              <a:gdLst/>
              <a:ahLst/>
              <a:cxnLst/>
              <a:rect l="0" t="0" r="0" b="0"/>
              <a:pathLst>
                <a:path w="327163" h="452434">
                  <a:moveTo>
                    <a:pt x="106063" y="56857"/>
                  </a:moveTo>
                  <a:lnTo>
                    <a:pt x="46471" y="116450"/>
                  </a:lnTo>
                  <a:lnTo>
                    <a:pt x="25366" y="137555"/>
                  </a:lnTo>
                  <a:lnTo>
                    <a:pt x="18340" y="139902"/>
                  </a:lnTo>
                  <a:lnTo>
                    <a:pt x="11316" y="139126"/>
                  </a:lnTo>
                  <a:lnTo>
                    <a:pt x="4294" y="136270"/>
                  </a:lnTo>
                  <a:lnTo>
                    <a:pt x="783" y="130856"/>
                  </a:lnTo>
                  <a:lnTo>
                    <a:pt x="0" y="115481"/>
                  </a:lnTo>
                  <a:lnTo>
                    <a:pt x="11727" y="81506"/>
                  </a:lnTo>
                  <a:lnTo>
                    <a:pt x="43410" y="37197"/>
                  </a:lnTo>
                  <a:lnTo>
                    <a:pt x="58330" y="23553"/>
                  </a:lnTo>
                  <a:lnTo>
                    <a:pt x="99624" y="5261"/>
                  </a:lnTo>
                  <a:lnTo>
                    <a:pt x="125428" y="0"/>
                  </a:lnTo>
                  <a:lnTo>
                    <a:pt x="152495" y="1562"/>
                  </a:lnTo>
                  <a:lnTo>
                    <a:pt x="188451" y="14607"/>
                  </a:lnTo>
                  <a:lnTo>
                    <a:pt x="242691" y="49892"/>
                  </a:lnTo>
                  <a:lnTo>
                    <a:pt x="261543" y="68969"/>
                  </a:lnTo>
                  <a:lnTo>
                    <a:pt x="292900" y="125826"/>
                  </a:lnTo>
                  <a:lnTo>
                    <a:pt x="302193" y="166329"/>
                  </a:lnTo>
                  <a:lnTo>
                    <a:pt x="304946" y="219145"/>
                  </a:lnTo>
                  <a:lnTo>
                    <a:pt x="300172" y="273658"/>
                  </a:lnTo>
                  <a:lnTo>
                    <a:pt x="291380" y="299832"/>
                  </a:lnTo>
                  <a:lnTo>
                    <a:pt x="259929" y="360168"/>
                  </a:lnTo>
                  <a:lnTo>
                    <a:pt x="236921" y="398891"/>
                  </a:lnTo>
                  <a:lnTo>
                    <a:pt x="180589" y="441728"/>
                  </a:lnTo>
                  <a:lnTo>
                    <a:pt x="155953" y="450179"/>
                  </a:lnTo>
                  <a:lnTo>
                    <a:pt x="142833" y="452433"/>
                  </a:lnTo>
                  <a:lnTo>
                    <a:pt x="118896" y="448698"/>
                  </a:lnTo>
                  <a:lnTo>
                    <a:pt x="107599" y="444426"/>
                  </a:lnTo>
                  <a:lnTo>
                    <a:pt x="91928" y="430321"/>
                  </a:lnTo>
                  <a:lnTo>
                    <a:pt x="86112" y="421647"/>
                  </a:lnTo>
                  <a:lnTo>
                    <a:pt x="77925" y="387081"/>
                  </a:lnTo>
                  <a:lnTo>
                    <a:pt x="82249" y="367010"/>
                  </a:lnTo>
                  <a:lnTo>
                    <a:pt x="86678" y="358382"/>
                  </a:lnTo>
                  <a:lnTo>
                    <a:pt x="100957" y="345676"/>
                  </a:lnTo>
                  <a:lnTo>
                    <a:pt x="120172" y="337299"/>
                  </a:lnTo>
                  <a:lnTo>
                    <a:pt x="159637" y="333753"/>
                  </a:lnTo>
                  <a:lnTo>
                    <a:pt x="212404" y="340761"/>
                  </a:lnTo>
                  <a:lnTo>
                    <a:pt x="270222" y="360378"/>
                  </a:lnTo>
                  <a:lnTo>
                    <a:pt x="327162" y="383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748352" y="5168669"/>
              <a:ext cx="157928" cy="235449"/>
            </a:xfrm>
            <a:custGeom>
              <a:avLst/>
              <a:gdLst/>
              <a:ahLst/>
              <a:cxnLst/>
              <a:rect l="0" t="0" r="0" b="0"/>
              <a:pathLst>
                <a:path w="157928" h="235449">
                  <a:moveTo>
                    <a:pt x="0" y="21880"/>
                  </a:moveTo>
                  <a:lnTo>
                    <a:pt x="5589" y="5112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70180" y="3054"/>
                  </a:lnTo>
                  <a:lnTo>
                    <a:pt x="96184" y="17602"/>
                  </a:lnTo>
                  <a:lnTo>
                    <a:pt x="118706" y="39070"/>
                  </a:lnTo>
                  <a:lnTo>
                    <a:pt x="139027" y="75196"/>
                  </a:lnTo>
                  <a:lnTo>
                    <a:pt x="153848" y="136094"/>
                  </a:lnTo>
                  <a:lnTo>
                    <a:pt x="153775" y="163888"/>
                  </a:lnTo>
                  <a:lnTo>
                    <a:pt x="145943" y="187940"/>
                  </a:lnTo>
                  <a:lnTo>
                    <a:pt x="128380" y="215622"/>
                  </a:lnTo>
                  <a:lnTo>
                    <a:pt x="112040" y="228091"/>
                  </a:lnTo>
                  <a:lnTo>
                    <a:pt x="102769" y="233053"/>
                  </a:lnTo>
                  <a:lnTo>
                    <a:pt x="79990" y="235448"/>
                  </a:lnTo>
                  <a:lnTo>
                    <a:pt x="67365" y="234448"/>
                  </a:lnTo>
                  <a:lnTo>
                    <a:pt x="47097" y="223980"/>
                  </a:lnTo>
                  <a:lnTo>
                    <a:pt x="38417" y="216274"/>
                  </a:lnTo>
                  <a:lnTo>
                    <a:pt x="34970" y="208798"/>
                  </a:lnTo>
                  <a:lnTo>
                    <a:pt x="35012" y="201474"/>
                  </a:lnTo>
                  <a:lnTo>
                    <a:pt x="37379" y="194252"/>
                  </a:lnTo>
                  <a:lnTo>
                    <a:pt x="42467" y="188267"/>
                  </a:lnTo>
                  <a:lnTo>
                    <a:pt x="57479" y="178498"/>
                  </a:lnTo>
                  <a:lnTo>
                    <a:pt x="91250" y="172010"/>
                  </a:lnTo>
                  <a:lnTo>
                    <a:pt x="114255" y="176732"/>
                  </a:lnTo>
                  <a:lnTo>
                    <a:pt x="157927" y="190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106321" y="5516933"/>
              <a:ext cx="94757" cy="126342"/>
            </a:xfrm>
            <a:custGeom>
              <a:avLst/>
              <a:gdLst/>
              <a:ahLst/>
              <a:cxnLst/>
              <a:rect l="0" t="0" r="0" b="0"/>
              <a:pathLst>
                <a:path w="94757" h="126342">
                  <a:moveTo>
                    <a:pt x="94756" y="0"/>
                  </a:moveTo>
                  <a:lnTo>
                    <a:pt x="85181" y="24046"/>
                  </a:lnTo>
                  <a:lnTo>
                    <a:pt x="38640" y="82002"/>
                  </a:lnTo>
                  <a:lnTo>
                    <a:pt x="15738" y="104625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064207" y="5495875"/>
              <a:ext cx="157928" cy="157929"/>
            </a:xfrm>
            <a:custGeom>
              <a:avLst/>
              <a:gdLst/>
              <a:ahLst/>
              <a:cxnLst/>
              <a:rect l="0" t="0" r="0" b="0"/>
              <a:pathLst>
                <a:path w="157928" h="157929">
                  <a:moveTo>
                    <a:pt x="157927" y="157928"/>
                  </a:moveTo>
                  <a:lnTo>
                    <a:pt x="105388" y="97055"/>
                  </a:lnTo>
                  <a:lnTo>
                    <a:pt x="50569" y="40169"/>
                  </a:lnTo>
                  <a:lnTo>
                    <a:pt x="14300" y="69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342887" y="5334892"/>
              <a:ext cx="360643" cy="442452"/>
            </a:xfrm>
            <a:custGeom>
              <a:avLst/>
              <a:gdLst/>
              <a:ahLst/>
              <a:cxnLst/>
              <a:rect l="0" t="0" r="0" b="0"/>
              <a:pathLst>
                <a:path w="360643" h="442452">
                  <a:moveTo>
                    <a:pt x="5590" y="129398"/>
                  </a:moveTo>
                  <a:lnTo>
                    <a:pt x="0" y="112630"/>
                  </a:lnTo>
                  <a:lnTo>
                    <a:pt x="2114" y="79846"/>
                  </a:lnTo>
                  <a:lnTo>
                    <a:pt x="13403" y="57072"/>
                  </a:lnTo>
                  <a:lnTo>
                    <a:pt x="39490" y="27639"/>
                  </a:lnTo>
                  <a:lnTo>
                    <a:pt x="60431" y="12812"/>
                  </a:lnTo>
                  <a:lnTo>
                    <a:pt x="85335" y="2323"/>
                  </a:lnTo>
                  <a:lnTo>
                    <a:pt x="108882" y="0"/>
                  </a:lnTo>
                  <a:lnTo>
                    <a:pt x="152595" y="8041"/>
                  </a:lnTo>
                  <a:lnTo>
                    <a:pt x="184457" y="23120"/>
                  </a:lnTo>
                  <a:lnTo>
                    <a:pt x="210536" y="47996"/>
                  </a:lnTo>
                  <a:lnTo>
                    <a:pt x="219509" y="70602"/>
                  </a:lnTo>
                  <a:lnTo>
                    <a:pt x="222327" y="97417"/>
                  </a:lnTo>
                  <a:lnTo>
                    <a:pt x="216167" y="143059"/>
                  </a:lnTo>
                  <a:lnTo>
                    <a:pt x="206024" y="168225"/>
                  </a:lnTo>
                  <a:lnTo>
                    <a:pt x="181571" y="196534"/>
                  </a:lnTo>
                  <a:lnTo>
                    <a:pt x="177893" y="199892"/>
                  </a:lnTo>
                  <a:lnTo>
                    <a:pt x="177780" y="199791"/>
                  </a:lnTo>
                  <a:lnTo>
                    <a:pt x="180044" y="197383"/>
                  </a:lnTo>
                  <a:lnTo>
                    <a:pt x="205589" y="188406"/>
                  </a:lnTo>
                  <a:lnTo>
                    <a:pt x="226669" y="187989"/>
                  </a:lnTo>
                  <a:lnTo>
                    <a:pt x="261387" y="197451"/>
                  </a:lnTo>
                  <a:lnTo>
                    <a:pt x="309451" y="221609"/>
                  </a:lnTo>
                  <a:lnTo>
                    <a:pt x="336478" y="247577"/>
                  </a:lnTo>
                  <a:lnTo>
                    <a:pt x="353715" y="283087"/>
                  </a:lnTo>
                  <a:lnTo>
                    <a:pt x="360642" y="323244"/>
                  </a:lnTo>
                  <a:lnTo>
                    <a:pt x="357105" y="364779"/>
                  </a:lnTo>
                  <a:lnTo>
                    <a:pt x="348602" y="386480"/>
                  </a:lnTo>
                  <a:lnTo>
                    <a:pt x="324079" y="419475"/>
                  </a:lnTo>
                  <a:lnTo>
                    <a:pt x="298048" y="435796"/>
                  </a:lnTo>
                  <a:lnTo>
                    <a:pt x="262520" y="442451"/>
                  </a:lnTo>
                  <a:lnTo>
                    <a:pt x="204096" y="436551"/>
                  </a:lnTo>
                  <a:lnTo>
                    <a:pt x="184574" y="434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843316" y="5495875"/>
              <a:ext cx="94757" cy="115815"/>
            </a:xfrm>
            <a:custGeom>
              <a:avLst/>
              <a:gdLst/>
              <a:ahLst/>
              <a:cxnLst/>
              <a:rect l="0" t="0" r="0" b="0"/>
              <a:pathLst>
                <a:path w="94757" h="115815">
                  <a:moveTo>
                    <a:pt x="94756" y="0"/>
                  </a:moveTo>
                  <a:lnTo>
                    <a:pt x="52094" y="5411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790673" y="5453761"/>
              <a:ext cx="157929" cy="178986"/>
            </a:xfrm>
            <a:custGeom>
              <a:avLst/>
              <a:gdLst/>
              <a:ahLst/>
              <a:cxnLst/>
              <a:rect l="0" t="0" r="0" b="0"/>
              <a:pathLst>
                <a:path w="157929" h="178986">
                  <a:moveTo>
                    <a:pt x="157928" y="178985"/>
                  </a:moveTo>
                  <a:lnTo>
                    <a:pt x="115266" y="118112"/>
                  </a:lnTo>
                  <a:lnTo>
                    <a:pt x="57584" y="577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127585" y="5295834"/>
              <a:ext cx="2" cy="431669"/>
            </a:xfrm>
            <a:custGeom>
              <a:avLst/>
              <a:gdLst/>
              <a:ahLst/>
              <a:cxnLst/>
              <a:rect l="0" t="0" r="0" b="0"/>
              <a:pathLst>
                <a:path w="2" h="431669">
                  <a:moveTo>
                    <a:pt x="0" y="0"/>
                  </a:moveTo>
                  <a:lnTo>
                    <a:pt x="1" y="52050"/>
                  </a:lnTo>
                  <a:lnTo>
                    <a:pt x="1" y="108229"/>
                  </a:lnTo>
                  <a:lnTo>
                    <a:pt x="1" y="163089"/>
                  </a:lnTo>
                  <a:lnTo>
                    <a:pt x="1" y="215219"/>
                  </a:lnTo>
                  <a:lnTo>
                    <a:pt x="1" y="275118"/>
                  </a:lnTo>
                  <a:lnTo>
                    <a:pt x="1" y="331081"/>
                  </a:lnTo>
                  <a:lnTo>
                    <a:pt x="1" y="39191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178513" y="5401119"/>
              <a:ext cx="159643" cy="273742"/>
            </a:xfrm>
            <a:custGeom>
              <a:avLst/>
              <a:gdLst/>
              <a:ahLst/>
              <a:cxnLst/>
              <a:rect l="0" t="0" r="0" b="0"/>
              <a:pathLst>
                <a:path w="159643" h="273742">
                  <a:moveTo>
                    <a:pt x="159642" y="0"/>
                  </a:moveTo>
                  <a:lnTo>
                    <a:pt x="96214" y="17958"/>
                  </a:lnTo>
                  <a:lnTo>
                    <a:pt x="43795" y="40738"/>
                  </a:lnTo>
                  <a:lnTo>
                    <a:pt x="17822" y="60294"/>
                  </a:lnTo>
                  <a:lnTo>
                    <a:pt x="898" y="86495"/>
                  </a:lnTo>
                  <a:lnTo>
                    <a:pt x="0" y="96268"/>
                  </a:lnTo>
                  <a:lnTo>
                    <a:pt x="5242" y="116485"/>
                  </a:lnTo>
                  <a:lnTo>
                    <a:pt x="21347" y="142008"/>
                  </a:lnTo>
                  <a:lnTo>
                    <a:pt x="78070" y="202465"/>
                  </a:lnTo>
                  <a:lnTo>
                    <a:pt x="124887" y="252620"/>
                  </a:lnTo>
                  <a:lnTo>
                    <a:pt x="1385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428852" y="5176207"/>
              <a:ext cx="204102" cy="241951"/>
            </a:xfrm>
            <a:custGeom>
              <a:avLst/>
              <a:gdLst/>
              <a:ahLst/>
              <a:cxnLst/>
              <a:rect l="0" t="0" r="0" b="0"/>
              <a:pathLst>
                <a:path w="204102" h="241951">
                  <a:moveTo>
                    <a:pt x="4059" y="77513"/>
                  </a:moveTo>
                  <a:lnTo>
                    <a:pt x="18714" y="33550"/>
                  </a:lnTo>
                  <a:lnTo>
                    <a:pt x="31630" y="19759"/>
                  </a:lnTo>
                  <a:lnTo>
                    <a:pt x="68518" y="1374"/>
                  </a:lnTo>
                  <a:lnTo>
                    <a:pt x="88860" y="0"/>
                  </a:lnTo>
                  <a:lnTo>
                    <a:pt x="108429" y="4458"/>
                  </a:lnTo>
                  <a:lnTo>
                    <a:pt x="124926" y="14238"/>
                  </a:lnTo>
                  <a:lnTo>
                    <a:pt x="136937" y="29504"/>
                  </a:lnTo>
                  <a:lnTo>
                    <a:pt x="154179" y="67900"/>
                  </a:lnTo>
                  <a:lnTo>
                    <a:pt x="154084" y="110019"/>
                  </a:lnTo>
                  <a:lnTo>
                    <a:pt x="142402" y="165909"/>
                  </a:lnTo>
                  <a:lnTo>
                    <a:pt x="118777" y="201905"/>
                  </a:lnTo>
                  <a:lnTo>
                    <a:pt x="91581" y="231546"/>
                  </a:lnTo>
                  <a:lnTo>
                    <a:pt x="71424" y="239559"/>
                  </a:lnTo>
                  <a:lnTo>
                    <a:pt x="46867" y="241950"/>
                  </a:lnTo>
                  <a:lnTo>
                    <a:pt x="20356" y="239114"/>
                  </a:lnTo>
                  <a:lnTo>
                    <a:pt x="11414" y="233210"/>
                  </a:lnTo>
                  <a:lnTo>
                    <a:pt x="5453" y="224595"/>
                  </a:lnTo>
                  <a:lnTo>
                    <a:pt x="0" y="203714"/>
                  </a:lnTo>
                  <a:lnTo>
                    <a:pt x="1475" y="182735"/>
                  </a:lnTo>
                  <a:lnTo>
                    <a:pt x="7016" y="175737"/>
                  </a:lnTo>
                  <a:lnTo>
                    <a:pt x="25650" y="167961"/>
                  </a:lnTo>
                  <a:lnTo>
                    <a:pt x="75741" y="164139"/>
                  </a:lnTo>
                  <a:lnTo>
                    <a:pt x="139047" y="176557"/>
                  </a:lnTo>
                  <a:lnTo>
                    <a:pt x="192298" y="190309"/>
                  </a:lnTo>
                  <a:lnTo>
                    <a:pt x="204101" y="193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927751" y="5390590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14655"/>
                  </a:lnTo>
                  <a:lnTo>
                    <a:pt x="32186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990922" y="5495875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559461" y="5253720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2724" y="37478"/>
                  </a:lnTo>
                  <a:lnTo>
                    <a:pt x="10962" y="100080"/>
                  </a:lnTo>
                  <a:lnTo>
                    <a:pt x="10721" y="142356"/>
                  </a:lnTo>
                  <a:lnTo>
                    <a:pt x="10614" y="187271"/>
                  </a:lnTo>
                  <a:lnTo>
                    <a:pt x="10566" y="230631"/>
                  </a:lnTo>
                  <a:lnTo>
                    <a:pt x="10539" y="288914"/>
                  </a:lnTo>
                  <a:lnTo>
                    <a:pt x="4943" y="343227"/>
                  </a:lnTo>
                  <a:lnTo>
                    <a:pt x="976" y="40089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696331" y="5256002"/>
              <a:ext cx="315856" cy="382734"/>
            </a:xfrm>
            <a:custGeom>
              <a:avLst/>
              <a:gdLst/>
              <a:ahLst/>
              <a:cxnLst/>
              <a:rect l="0" t="0" r="0" b="0"/>
              <a:pathLst>
                <a:path w="315856" h="382734">
                  <a:moveTo>
                    <a:pt x="0" y="50360"/>
                  </a:moveTo>
                  <a:lnTo>
                    <a:pt x="11179" y="33593"/>
                  </a:lnTo>
                  <a:lnTo>
                    <a:pt x="26025" y="22241"/>
                  </a:lnTo>
                  <a:lnTo>
                    <a:pt x="64153" y="5422"/>
                  </a:lnTo>
                  <a:lnTo>
                    <a:pt x="100637" y="0"/>
                  </a:lnTo>
                  <a:lnTo>
                    <a:pt x="141082" y="9573"/>
                  </a:lnTo>
                  <a:lnTo>
                    <a:pt x="171524" y="27227"/>
                  </a:lnTo>
                  <a:lnTo>
                    <a:pt x="195361" y="52865"/>
                  </a:lnTo>
                  <a:lnTo>
                    <a:pt x="211653" y="82688"/>
                  </a:lnTo>
                  <a:lnTo>
                    <a:pt x="219233" y="141017"/>
                  </a:lnTo>
                  <a:lnTo>
                    <a:pt x="219377" y="191605"/>
                  </a:lnTo>
                  <a:lnTo>
                    <a:pt x="211360" y="242470"/>
                  </a:lnTo>
                  <a:lnTo>
                    <a:pt x="188283" y="302171"/>
                  </a:lnTo>
                  <a:lnTo>
                    <a:pt x="161194" y="347845"/>
                  </a:lnTo>
                  <a:lnTo>
                    <a:pt x="134719" y="371951"/>
                  </a:lnTo>
                  <a:lnTo>
                    <a:pt x="111738" y="380463"/>
                  </a:lnTo>
                  <a:lnTo>
                    <a:pt x="99059" y="382733"/>
                  </a:lnTo>
                  <a:lnTo>
                    <a:pt x="75612" y="379016"/>
                  </a:lnTo>
                  <a:lnTo>
                    <a:pt x="64446" y="374749"/>
                  </a:lnTo>
                  <a:lnTo>
                    <a:pt x="55833" y="367225"/>
                  </a:lnTo>
                  <a:lnTo>
                    <a:pt x="43143" y="346387"/>
                  </a:lnTo>
                  <a:lnTo>
                    <a:pt x="41630" y="335449"/>
                  </a:lnTo>
                  <a:lnTo>
                    <a:pt x="46188" y="313937"/>
                  </a:lnTo>
                  <a:lnTo>
                    <a:pt x="51849" y="305627"/>
                  </a:lnTo>
                  <a:lnTo>
                    <a:pt x="67498" y="293274"/>
                  </a:lnTo>
                  <a:lnTo>
                    <a:pt x="96039" y="279742"/>
                  </a:lnTo>
                  <a:lnTo>
                    <a:pt x="119504" y="278260"/>
                  </a:lnTo>
                  <a:lnTo>
                    <a:pt x="178284" y="286840"/>
                  </a:lnTo>
                  <a:lnTo>
                    <a:pt x="237814" y="292564"/>
                  </a:lnTo>
                  <a:lnTo>
                    <a:pt x="288395" y="303747"/>
                  </a:lnTo>
                  <a:lnTo>
                    <a:pt x="315855" y="313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085943" y="5232663"/>
              <a:ext cx="21001" cy="379027"/>
            </a:xfrm>
            <a:custGeom>
              <a:avLst/>
              <a:gdLst/>
              <a:ahLst/>
              <a:cxnLst/>
              <a:rect l="0" t="0" r="0" b="0"/>
              <a:pathLst>
                <a:path w="21001" h="379027">
                  <a:moveTo>
                    <a:pt x="10472" y="0"/>
                  </a:moveTo>
                  <a:lnTo>
                    <a:pt x="2138" y="37478"/>
                  </a:lnTo>
                  <a:lnTo>
                    <a:pt x="593" y="84804"/>
                  </a:lnTo>
                  <a:lnTo>
                    <a:pt x="136" y="147569"/>
                  </a:lnTo>
                  <a:lnTo>
                    <a:pt x="0" y="207501"/>
                  </a:lnTo>
                  <a:lnTo>
                    <a:pt x="3079" y="262303"/>
                  </a:lnTo>
                  <a:lnTo>
                    <a:pt x="8282" y="315585"/>
                  </a:lnTo>
                  <a:lnTo>
                    <a:pt x="12942" y="355940"/>
                  </a:lnTo>
                  <a:lnTo>
                    <a:pt x="2100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116692" y="5285306"/>
              <a:ext cx="148179" cy="294798"/>
            </a:xfrm>
            <a:custGeom>
              <a:avLst/>
              <a:gdLst/>
              <a:ahLst/>
              <a:cxnLst/>
              <a:rect l="0" t="0" r="0" b="0"/>
              <a:pathLst>
                <a:path w="148179" h="294798">
                  <a:moveTo>
                    <a:pt x="137650" y="0"/>
                  </a:moveTo>
                  <a:lnTo>
                    <a:pt x="108342" y="38373"/>
                  </a:lnTo>
                  <a:lnTo>
                    <a:pt x="82562" y="54003"/>
                  </a:lnTo>
                  <a:lnTo>
                    <a:pt x="21622" y="77020"/>
                  </a:lnTo>
                  <a:lnTo>
                    <a:pt x="6922" y="90382"/>
                  </a:lnTo>
                  <a:lnTo>
                    <a:pt x="1365" y="98859"/>
                  </a:lnTo>
                  <a:lnTo>
                    <a:pt x="0" y="108020"/>
                  </a:lnTo>
                  <a:lnTo>
                    <a:pt x="14946" y="158287"/>
                  </a:lnTo>
                  <a:lnTo>
                    <a:pt x="57350" y="220925"/>
                  </a:lnTo>
                  <a:lnTo>
                    <a:pt x="114422" y="273525"/>
                  </a:lnTo>
                  <a:lnTo>
                    <a:pt x="133888" y="288494"/>
                  </a:lnTo>
                  <a:lnTo>
                    <a:pt x="148178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353801" y="5119180"/>
              <a:ext cx="153226" cy="179029"/>
            </a:xfrm>
            <a:custGeom>
              <a:avLst/>
              <a:gdLst/>
              <a:ahLst/>
              <a:cxnLst/>
              <a:rect l="0" t="0" r="0" b="0"/>
              <a:pathLst>
                <a:path w="153226" h="179029">
                  <a:moveTo>
                    <a:pt x="5825" y="29255"/>
                  </a:moveTo>
                  <a:lnTo>
                    <a:pt x="23807" y="13614"/>
                  </a:lnTo>
                  <a:lnTo>
                    <a:pt x="40723" y="5536"/>
                  </a:lnTo>
                  <a:lnTo>
                    <a:pt x="75568" y="0"/>
                  </a:lnTo>
                  <a:lnTo>
                    <a:pt x="86245" y="2733"/>
                  </a:lnTo>
                  <a:lnTo>
                    <a:pt x="104349" y="15128"/>
                  </a:lnTo>
                  <a:lnTo>
                    <a:pt x="113955" y="35454"/>
                  </a:lnTo>
                  <a:lnTo>
                    <a:pt x="117054" y="60086"/>
                  </a:lnTo>
                  <a:lnTo>
                    <a:pt x="106536" y="122295"/>
                  </a:lnTo>
                  <a:lnTo>
                    <a:pt x="91168" y="155088"/>
                  </a:lnTo>
                  <a:lnTo>
                    <a:pt x="75341" y="170189"/>
                  </a:lnTo>
                  <a:lnTo>
                    <a:pt x="66208" y="175853"/>
                  </a:lnTo>
                  <a:lnTo>
                    <a:pt x="46700" y="179028"/>
                  </a:lnTo>
                  <a:lnTo>
                    <a:pt x="36585" y="178236"/>
                  </a:lnTo>
                  <a:lnTo>
                    <a:pt x="19106" y="171118"/>
                  </a:lnTo>
                  <a:lnTo>
                    <a:pt x="11170" y="165945"/>
                  </a:lnTo>
                  <a:lnTo>
                    <a:pt x="5879" y="157816"/>
                  </a:lnTo>
                  <a:lnTo>
                    <a:pt x="0" y="136306"/>
                  </a:lnTo>
                  <a:lnTo>
                    <a:pt x="3112" y="128698"/>
                  </a:lnTo>
                  <a:lnTo>
                    <a:pt x="9866" y="123627"/>
                  </a:lnTo>
                  <a:lnTo>
                    <a:pt x="19048" y="120245"/>
                  </a:lnTo>
                  <a:lnTo>
                    <a:pt x="38608" y="119608"/>
                  </a:lnTo>
                  <a:lnTo>
                    <a:pt x="79762" y="128731"/>
                  </a:lnTo>
                  <a:lnTo>
                    <a:pt x="129080" y="150441"/>
                  </a:lnTo>
                  <a:lnTo>
                    <a:pt x="153225" y="155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365477" y="4948449"/>
              <a:ext cx="1402081" cy="789574"/>
            </a:xfrm>
            <a:custGeom>
              <a:avLst/>
              <a:gdLst/>
              <a:ahLst/>
              <a:cxnLst/>
              <a:rect l="0" t="0" r="0" b="0"/>
              <a:pathLst>
                <a:path w="1402081" h="789574">
                  <a:moveTo>
                    <a:pt x="636181" y="136815"/>
                  </a:moveTo>
                  <a:lnTo>
                    <a:pt x="598703" y="128482"/>
                  </a:lnTo>
                  <a:lnTo>
                    <a:pt x="541690" y="121131"/>
                  </a:lnTo>
                  <a:lnTo>
                    <a:pt x="485741" y="122939"/>
                  </a:lnTo>
                  <a:lnTo>
                    <a:pt x="424710" y="130884"/>
                  </a:lnTo>
                  <a:lnTo>
                    <a:pt x="362911" y="144049"/>
                  </a:lnTo>
                  <a:lnTo>
                    <a:pt x="310327" y="155596"/>
                  </a:lnTo>
                  <a:lnTo>
                    <a:pt x="253099" y="182985"/>
                  </a:lnTo>
                  <a:lnTo>
                    <a:pt x="197342" y="216255"/>
                  </a:lnTo>
                  <a:lnTo>
                    <a:pt x="140173" y="259535"/>
                  </a:lnTo>
                  <a:lnTo>
                    <a:pt x="85532" y="309944"/>
                  </a:lnTo>
                  <a:lnTo>
                    <a:pt x="44550" y="364118"/>
                  </a:lnTo>
                  <a:lnTo>
                    <a:pt x="20879" y="412041"/>
                  </a:lnTo>
                  <a:lnTo>
                    <a:pt x="4939" y="469168"/>
                  </a:lnTo>
                  <a:lnTo>
                    <a:pt x="0" y="493928"/>
                  </a:lnTo>
                  <a:lnTo>
                    <a:pt x="3242" y="551070"/>
                  </a:lnTo>
                  <a:lnTo>
                    <a:pt x="6264" y="581801"/>
                  </a:lnTo>
                  <a:lnTo>
                    <a:pt x="15406" y="607158"/>
                  </a:lnTo>
                  <a:lnTo>
                    <a:pt x="58554" y="662787"/>
                  </a:lnTo>
                  <a:lnTo>
                    <a:pt x="92246" y="691571"/>
                  </a:lnTo>
                  <a:lnTo>
                    <a:pt x="150951" y="722256"/>
                  </a:lnTo>
                  <a:lnTo>
                    <a:pt x="204391" y="749275"/>
                  </a:lnTo>
                  <a:lnTo>
                    <a:pt x="252830" y="766590"/>
                  </a:lnTo>
                  <a:lnTo>
                    <a:pt x="311635" y="780950"/>
                  </a:lnTo>
                  <a:lnTo>
                    <a:pt x="355847" y="785745"/>
                  </a:lnTo>
                  <a:lnTo>
                    <a:pt x="417418" y="788445"/>
                  </a:lnTo>
                  <a:lnTo>
                    <a:pt x="480144" y="789357"/>
                  </a:lnTo>
                  <a:lnTo>
                    <a:pt x="537596" y="789537"/>
                  </a:lnTo>
                  <a:lnTo>
                    <a:pt x="594003" y="789573"/>
                  </a:lnTo>
                  <a:lnTo>
                    <a:pt x="650206" y="783991"/>
                  </a:lnTo>
                  <a:lnTo>
                    <a:pt x="706369" y="771623"/>
                  </a:lnTo>
                  <a:lnTo>
                    <a:pt x="762522" y="761035"/>
                  </a:lnTo>
                  <a:lnTo>
                    <a:pt x="818675" y="753008"/>
                  </a:lnTo>
                  <a:lnTo>
                    <a:pt x="882062" y="740157"/>
                  </a:lnTo>
                  <a:lnTo>
                    <a:pt x="940857" y="726353"/>
                  </a:lnTo>
                  <a:lnTo>
                    <a:pt x="997531" y="706772"/>
                  </a:lnTo>
                  <a:lnTo>
                    <a:pt x="1053786" y="687610"/>
                  </a:lnTo>
                  <a:lnTo>
                    <a:pt x="1109959" y="662508"/>
                  </a:lnTo>
                  <a:lnTo>
                    <a:pt x="1172917" y="628048"/>
                  </a:lnTo>
                  <a:lnTo>
                    <a:pt x="1234659" y="593037"/>
                  </a:lnTo>
                  <a:lnTo>
                    <a:pt x="1288731" y="554834"/>
                  </a:lnTo>
                  <a:lnTo>
                    <a:pt x="1347981" y="493138"/>
                  </a:lnTo>
                  <a:lnTo>
                    <a:pt x="1375391" y="458410"/>
                  </a:lnTo>
                  <a:lnTo>
                    <a:pt x="1397109" y="401014"/>
                  </a:lnTo>
                  <a:lnTo>
                    <a:pt x="1402080" y="342467"/>
                  </a:lnTo>
                  <a:lnTo>
                    <a:pt x="1393010" y="287749"/>
                  </a:lnTo>
                  <a:lnTo>
                    <a:pt x="1377103" y="247436"/>
                  </a:lnTo>
                  <a:lnTo>
                    <a:pt x="1338597" y="189424"/>
                  </a:lnTo>
                  <a:lnTo>
                    <a:pt x="1287606" y="144139"/>
                  </a:lnTo>
                  <a:lnTo>
                    <a:pt x="1225659" y="102917"/>
                  </a:lnTo>
                  <a:lnTo>
                    <a:pt x="1167530" y="75693"/>
                  </a:lnTo>
                  <a:lnTo>
                    <a:pt x="1113058" y="56025"/>
                  </a:lnTo>
                  <a:lnTo>
                    <a:pt x="1057239" y="33942"/>
                  </a:lnTo>
                  <a:lnTo>
                    <a:pt x="1001152" y="17968"/>
                  </a:lnTo>
                  <a:lnTo>
                    <a:pt x="953460" y="7105"/>
                  </a:lnTo>
                  <a:lnTo>
                    <a:pt x="902285" y="2066"/>
                  </a:lnTo>
                  <a:lnTo>
                    <a:pt x="844488" y="573"/>
                  </a:lnTo>
                  <a:lnTo>
                    <a:pt x="788498" y="131"/>
                  </a:lnTo>
                  <a:lnTo>
                    <a:pt x="729275" y="0"/>
                  </a:lnTo>
                  <a:lnTo>
                    <a:pt x="667273" y="5550"/>
                  </a:lnTo>
                  <a:lnTo>
                    <a:pt x="604449" y="14603"/>
                  </a:lnTo>
                  <a:lnTo>
                    <a:pt x="552559" y="24695"/>
                  </a:lnTo>
                  <a:lnTo>
                    <a:pt x="491274" y="38963"/>
                  </a:lnTo>
                  <a:lnTo>
                    <a:pt x="478253" y="42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2013-11-08T15:57:46Z</dcterms:created>
  <dcterms:modified xsi:type="dcterms:W3CDTF">2013-11-08T15:58:18Z</dcterms:modified>
</cp:coreProperties>
</file>